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4" r:id="rId4"/>
  </p:sldMasterIdLst>
  <p:notesMasterIdLst>
    <p:notesMasterId r:id="rId14"/>
  </p:notesMasterIdLst>
  <p:handoutMasterIdLst>
    <p:handoutMasterId r:id="rId15"/>
  </p:handoutMasterIdLst>
  <p:sldIdLst>
    <p:sldId id="266" r:id="rId5"/>
    <p:sldId id="269" r:id="rId6"/>
    <p:sldId id="267" r:id="rId7"/>
    <p:sldId id="268" r:id="rId8"/>
    <p:sldId id="258" r:id="rId9"/>
    <p:sldId id="260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00" autoAdjust="0"/>
    <p:restoredTop sz="91652" autoAdjust="0"/>
  </p:normalViewPr>
  <p:slideViewPr>
    <p:cSldViewPr>
      <p:cViewPr>
        <p:scale>
          <a:sx n="100" d="100"/>
          <a:sy n="100" d="100"/>
        </p:scale>
        <p:origin x="-846" y="-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146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bg-BG" smtClean="0"/>
              <a:pPr/>
              <a:t>7.11.2017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bg-BG" smtClean="0"/>
              <a:pPr/>
              <a:t>7.11.2017 г.</a:t>
            </a:fld>
            <a:endParaRPr lang="bg-BG" dirty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dirty="0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 smtClean="0"/>
              <a:t>Второ ниво</a:t>
            </a:r>
          </a:p>
          <a:p>
            <a:pPr lvl="2"/>
            <a:r>
              <a:rPr lang="bg-BG" dirty="0" smtClean="0"/>
              <a:t>Трето ниво</a:t>
            </a:r>
          </a:p>
          <a:p>
            <a:pPr lvl="3"/>
            <a:r>
              <a:rPr lang="bg-BG" dirty="0" smtClean="0"/>
              <a:t>Четвърто ниво</a:t>
            </a:r>
          </a:p>
          <a:p>
            <a:pPr lvl="4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bg-BG" smtClean="0"/>
              <a:pPr/>
              <a:t>1</a:t>
            </a:fld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214976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Заменете тези примерни картини с ваши любими. Лесно е: изберете примерната картина и я изтрийте. След това щракнете върху иконата за вмъкване на картини в рамката,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намерете изображението, което искате да се вижда.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bg-BG" smtClean="0"/>
              <a:pPr/>
              <a:t>3</a:t>
            </a:fld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8198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437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bg-BG" smtClean="0"/>
              <a:pPr/>
              <a:t>7.11.2017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bg-BG" smtClean="0"/>
              <a:pPr/>
              <a:t>7.11.2017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bg-BG" smtClean="0"/>
              <a:pPr/>
              <a:t>7.11.2017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bg-BG" smtClean="0"/>
              <a:pPr/>
              <a:t>7.11.2017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bg-BG" smtClean="0"/>
              <a:pPr/>
              <a:t>7.11.2017 г.</a:t>
            </a:fld>
            <a:endParaRPr 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bg-BG" smtClean="0"/>
              <a:pPr/>
              <a:t>7.11.2017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bg-BG" smtClean="0"/>
              <a:pPr/>
              <a:t>7.11.2017 г.</a:t>
            </a:fld>
            <a:endParaRPr 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bg-BG" smtClean="0"/>
              <a:pPr/>
              <a:t>7.11.2017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bg-BG" smtClean="0"/>
              <a:pPr/>
              <a:t>7.11.2017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20000"/>
              <a:lumOff val="8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C4B3D8-5ADB-4A32-BF23-A92F8A52B91A}" type="datetimeFigureOut">
              <a:rPr lang="bg-BG" smtClean="0"/>
              <a:pPr/>
              <a:t>7.11.2017 г.</a:t>
            </a:fld>
            <a:endParaRPr 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EE26C7-C0F2-47B8-A1D5-ED66318EE92E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budite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11953328" cy="4941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артина 3" descr="logo_n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336" y="0"/>
            <a:ext cx="2952328" cy="3147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926214" y="0"/>
            <a:ext cx="8100900" cy="194421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g-BG" sz="6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Детска градина “Слънце”</a:t>
            </a:r>
            <a:endParaRPr lang="bg-BG" sz="60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0504" y="5373216"/>
            <a:ext cx="11862570" cy="12961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Ден на народните будители</a:t>
            </a:r>
            <a:endParaRPr lang="bg-BG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ДЕЙНОСТИ</a:t>
            </a:r>
          </a:p>
          <a:p>
            <a:pPr algn="ctr"/>
            <a:r>
              <a:rPr lang="en-US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bg-BG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.11.2017 </a:t>
            </a:r>
            <a:r>
              <a:rPr lang="bg-B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г.</a:t>
            </a:r>
            <a:endParaRPr lang="bg-BG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Administrator\Desktop\bbc659a1-5447-49b0-9158-adc1705d1a77-Cover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1"/>
            <a:ext cx="2333452" cy="27363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Контейнер за съдържание 1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1340"/>
            <a:ext cx="11809311" cy="6639495"/>
          </a:xfrm>
        </p:spPr>
      </p:pic>
      <p:sp>
        <p:nvSpPr>
          <p:cNvPr id="16" name="Текстово поле 15"/>
          <p:cNvSpPr txBox="1"/>
          <p:nvPr/>
        </p:nvSpPr>
        <p:spPr>
          <a:xfrm>
            <a:off x="8810644" y="2786058"/>
            <a:ext cx="3000396" cy="378565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2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dobe Hebrew" pitchFamily="18" charset="-79"/>
              </a:rPr>
              <a:t>Детска градина „Слънце“отбеляза празника по свой неповторим  начин.Всяка една от групите  се </a:t>
            </a:r>
            <a:r>
              <a:rPr lang="ru-RU" sz="2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dobe Hebrew" pitchFamily="18" charset="-79"/>
              </a:rPr>
              <a:t>запозна  </a:t>
            </a: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dobe Hebrew" pitchFamily="18" charset="-79"/>
              </a:rPr>
              <a:t>с делото на книжовниците,просветителите</a:t>
            </a:r>
          </a:p>
          <a:p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dobe Hebrew" pitchFamily="18" charset="-79"/>
              </a:rPr>
              <a:t>и борците за национално освобождение</a:t>
            </a: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dobe Hebrew" pitchFamily="18" charset="-79"/>
              </a:rPr>
              <a:t>.</a:t>
            </a:r>
            <a:endParaRPr lang="en-US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dobe Hebrew" pitchFamily="18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23135013_1680516315312222_1518096805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72" y="33319"/>
            <a:ext cx="8258628" cy="6621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авоъгълник 7"/>
          <p:cNvSpPr/>
          <p:nvPr/>
        </p:nvSpPr>
        <p:spPr>
          <a:xfrm>
            <a:off x="0" y="142852"/>
            <a:ext cx="3984616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dobe Devanagari" pitchFamily="18" charset="0"/>
              </a:rPr>
              <a:t>По случай празника,днес в група „Детелина“гостуваха</a:t>
            </a:r>
          </a:p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dobe Devanagari" pitchFamily="18" charset="0"/>
              </a:rPr>
              <a:t>първите учителки на групата г-жа Берова и г-жа Йорданова,както и</a:t>
            </a:r>
          </a:p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dobe Devanagari" pitchFamily="18" charset="0"/>
              </a:rPr>
              <a:t>няколко вече пораснали “детелинки‘‘.</a:t>
            </a:r>
          </a:p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dobe Devanagari" pitchFamily="18" charset="0"/>
              </a:rPr>
              <a:t>Те запознаха децата с делото на книжовниците,просветителите</a:t>
            </a:r>
          </a:p>
          <a:p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dobe Devanagari" pitchFamily="18" charset="0"/>
              </a:rPr>
              <a:t>и борците за национално освобождение.</a:t>
            </a:r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3075" name="Picture 3" descr="C:\Users\Administrator\Desktop\23192195_1680516308645556_1297767048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4309852"/>
            <a:ext cx="3381988" cy="24746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623392" y="0"/>
            <a:ext cx="109728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деня на народните будители група "Светулка" и група" Зайче" посетиха народно читалище" Просвета 1922" и Късно средновековната църква"Св. Николай Чудотворец".</a:t>
            </a:r>
            <a:endParaRPr lang="en-US" sz="2400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Контейнер за съдържание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96752"/>
            <a:ext cx="691276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Контейнер за съдържание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25" y="1340768"/>
            <a:ext cx="4968031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947563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Контейнер за съдържание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188640"/>
            <a:ext cx="6815137" cy="6336704"/>
          </a:xfrm>
        </p:spPr>
      </p:pic>
      <p:sp>
        <p:nvSpPr>
          <p:cNvPr id="10" name="Текстов контейнер 9"/>
          <p:cNvSpPr>
            <a:spLocks noGrp="1"/>
          </p:cNvSpPr>
          <p:nvPr>
            <p:ph type="body" idx="2"/>
          </p:nvPr>
        </p:nvSpPr>
        <p:spPr>
          <a:xfrm>
            <a:off x="695400" y="1817921"/>
            <a:ext cx="4011084" cy="4281340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 descr="C:\Users\Administrator\Desktop\23032697_736961923162805_256160692753522215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812909"/>
            <a:ext cx="597666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180296" y="0"/>
            <a:ext cx="4871864" cy="1772816"/>
          </a:xfrm>
        </p:spPr>
        <p:txBody>
          <a:bodyPr>
            <a:normAutofit fontScale="90000"/>
            <a:scene3d>
              <a:camera prst="isometricOffAxis2Lef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ru-RU" i="1" u="sng" dirty="0" err="1">
                <a:ln w="63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elvetica"/>
              </a:rPr>
              <a:t>Гостуване</a:t>
            </a:r>
            <a:r>
              <a:rPr lang="ru-RU" i="1" u="sng" dirty="0">
                <a:ln w="63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elvetica"/>
              </a:rPr>
              <a:t> на </a:t>
            </a:r>
            <a:r>
              <a:rPr lang="ru-RU" i="1" u="sng" dirty="0" err="1">
                <a:ln w="63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elvetica"/>
              </a:rPr>
              <a:t>група</a:t>
            </a:r>
            <a:r>
              <a:rPr lang="ru-RU" i="1" u="sng" dirty="0">
                <a:ln w="63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elvetica"/>
              </a:rPr>
              <a:t> "Калинка" в отдела по </a:t>
            </a:r>
            <a:r>
              <a:rPr lang="ru-RU" i="1" u="sng" dirty="0" err="1" smtClean="0">
                <a:ln w="63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elvetica"/>
              </a:rPr>
              <a:t>изкуства</a:t>
            </a:r>
            <a:r>
              <a:rPr lang="ru-RU" i="1" u="sng" dirty="0" smtClean="0">
                <a:ln w="63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elvetica"/>
              </a:rPr>
              <a:t> </a:t>
            </a:r>
            <a:r>
              <a:rPr lang="ru-RU" i="1" u="sng" dirty="0">
                <a:ln w="63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elvetica"/>
              </a:rPr>
              <a:t>на </a:t>
            </a:r>
            <a:r>
              <a:rPr lang="ru-RU" i="1" u="sng" dirty="0" err="1">
                <a:ln w="63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elvetica"/>
              </a:rPr>
              <a:t>Регионална</a:t>
            </a:r>
            <a:r>
              <a:rPr lang="ru-RU" i="1" u="sng" dirty="0">
                <a:ln w="63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elvetica"/>
              </a:rPr>
              <a:t> библиотека гр. </a:t>
            </a:r>
            <a:r>
              <a:rPr lang="ru-RU" i="1" u="sng" dirty="0" err="1">
                <a:ln w="63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elvetica"/>
              </a:rPr>
              <a:t>Кюстендил</a:t>
            </a:r>
            <a:r>
              <a:rPr lang="ru-RU" i="1" u="sng" dirty="0">
                <a:ln w="63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elvetica"/>
              </a:rPr>
              <a:t>. </a:t>
            </a:r>
            <a:r>
              <a:rPr lang="ru-RU" i="1" u="sng" dirty="0" err="1">
                <a:ln w="63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elvetica"/>
              </a:rPr>
              <a:t>Прожекция</a:t>
            </a:r>
            <a:r>
              <a:rPr lang="ru-RU" i="1" u="sng" dirty="0">
                <a:ln w="63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elvetica"/>
              </a:rPr>
              <a:t> на документален </a:t>
            </a:r>
            <a:r>
              <a:rPr lang="ru-RU" i="1" u="sng" dirty="0" err="1">
                <a:ln w="63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elvetica"/>
              </a:rPr>
              <a:t>филм</a:t>
            </a:r>
            <a:r>
              <a:rPr lang="ru-RU" i="1" u="sng" dirty="0">
                <a:ln w="63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elvetica"/>
              </a:rPr>
              <a:t> за </a:t>
            </a:r>
            <a:r>
              <a:rPr lang="ru-RU" i="1" u="sng" dirty="0" err="1">
                <a:ln w="63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elvetica"/>
              </a:rPr>
              <a:t>символите</a:t>
            </a:r>
            <a:r>
              <a:rPr lang="ru-RU" i="1" u="sng" dirty="0">
                <a:ln w="63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elvetica"/>
              </a:rPr>
              <a:t> на </a:t>
            </a:r>
            <a:r>
              <a:rPr lang="ru-RU" i="1" u="sng" dirty="0" err="1">
                <a:ln w="63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elvetica"/>
              </a:rPr>
              <a:t>България</a:t>
            </a:r>
            <a:r>
              <a:rPr lang="ru-RU" i="1" u="sng" dirty="0">
                <a:ln w="63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elvetica"/>
              </a:rPr>
              <a:t>.</a:t>
            </a:r>
            <a:endParaRPr lang="en-US" i="1" u="sng" dirty="0">
              <a:ln w="635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912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>
                <a:solidFill>
                  <a:schemeClr val="bg2">
                    <a:lumMod val="75000"/>
                  </a:schemeClr>
                </a:solidFill>
              </a:rPr>
              <a:t>В деня на народните будители децата от група "Лъвчета" посетиха читалището в с. Соволяно и с интерес изслушаха разказите за българските будители.</a:t>
            </a:r>
            <a:endParaRPr lang="bg-BG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Administrator\Desktop\22885982_736954656496865_82422698362551418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" y="1549401"/>
            <a:ext cx="10513168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Контейнер за съдържание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57" y="1520200"/>
            <a:ext cx="6264696" cy="5530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02030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22885937_737028393156158_679682143307271506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337280"/>
            <a:ext cx="5256584" cy="6552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istrator\Desktop\22886193_736847923174205_175225503184299205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8" y="1331173"/>
            <a:ext cx="6798635" cy="53371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авоъгълник 7"/>
          <p:cNvSpPr/>
          <p:nvPr/>
        </p:nvSpPr>
        <p:spPr>
          <a:xfrm>
            <a:off x="49520" y="253955"/>
            <a:ext cx="8712968" cy="10772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err="1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Децата</a:t>
            </a:r>
            <a:r>
              <a:rPr lang="ru-RU" sz="1600" b="1" dirty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от 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групи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"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Славейче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" </a:t>
            </a:r>
            <a:r>
              <a:rPr lang="bg-BG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и „Кокиче“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посетиха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селата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Таваличево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и 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Горановци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, 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където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се 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срещнаха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с 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местни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жители, 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деца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и бивши учители. 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Д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ецата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изнесоха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кратка 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програма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за 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празника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на 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будителите</a:t>
            </a:r>
            <a:r>
              <a:rPr lang="en-US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, </a:t>
            </a:r>
            <a:r>
              <a:rPr lang="bg-BG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след което бабите ги почерпиха с вкусни баници и сладки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. 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Всички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останаха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с 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добри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впечатления и 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приятни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емоции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от 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съвместната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ru-RU" sz="1600" b="1" dirty="0" err="1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среща</a:t>
            </a:r>
            <a:r>
              <a:rPr lang="ru-RU" sz="1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.</a:t>
            </a:r>
            <a:endParaRPr lang="en-US" sz="1600" b="1" dirty="0"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829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23167745_737245099801154_75977294096351491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51"/>
            <a:ext cx="12192000" cy="723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22894239_737245256467805_468751124327105886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-29272"/>
            <a:ext cx="7416824" cy="338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587388" y="5877272"/>
            <a:ext cx="1101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Helvetica"/>
              </a:rPr>
              <a:t>Ден</a:t>
            </a:r>
            <a:r>
              <a:rPr lang="ru-RU" sz="3600" b="1" dirty="0" smtClean="0">
                <a:solidFill>
                  <a:srgbClr val="C00000"/>
                </a:solidFill>
                <a:latin typeface="Helvetica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Helvetica"/>
              </a:rPr>
              <a:t>на </a:t>
            </a:r>
            <a:r>
              <a:rPr lang="ru-RU" sz="3600" b="1" dirty="0" err="1">
                <a:solidFill>
                  <a:srgbClr val="C00000"/>
                </a:solidFill>
                <a:latin typeface="Helvetica"/>
              </a:rPr>
              <a:t>народните</a:t>
            </a:r>
            <a:r>
              <a:rPr lang="ru-RU" sz="3600" b="1" dirty="0">
                <a:solidFill>
                  <a:srgbClr val="C00000"/>
                </a:solidFill>
                <a:latin typeface="Helvetica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Helvetica"/>
              </a:rPr>
              <a:t>будители</a:t>
            </a:r>
            <a:r>
              <a:rPr lang="ru-RU" sz="3600" b="1" dirty="0">
                <a:solidFill>
                  <a:srgbClr val="C00000"/>
                </a:solidFill>
                <a:latin typeface="Helvetica"/>
              </a:rPr>
              <a:t> - </a:t>
            </a:r>
            <a:r>
              <a:rPr lang="ru-RU" sz="3600" b="1" dirty="0" err="1">
                <a:solidFill>
                  <a:srgbClr val="C00000"/>
                </a:solidFill>
                <a:latin typeface="Helvetica"/>
              </a:rPr>
              <a:t>разходка</a:t>
            </a:r>
            <a:r>
              <a:rPr lang="ru-RU" sz="3600" b="1" dirty="0">
                <a:solidFill>
                  <a:srgbClr val="C00000"/>
                </a:solidFill>
                <a:latin typeface="Helvetica"/>
              </a:rPr>
              <a:t> до </a:t>
            </a:r>
            <a:r>
              <a:rPr lang="ru-RU" sz="3600" b="1" dirty="0" err="1">
                <a:solidFill>
                  <a:srgbClr val="C00000"/>
                </a:solidFill>
                <a:latin typeface="Helvetica"/>
              </a:rPr>
              <a:t>Читалище</a:t>
            </a:r>
            <a:r>
              <a:rPr lang="ru-RU" sz="3600" b="1" dirty="0">
                <a:solidFill>
                  <a:srgbClr val="C00000"/>
                </a:solidFill>
                <a:latin typeface="Helvetica"/>
              </a:rPr>
              <a:t> "</a:t>
            </a:r>
            <a:r>
              <a:rPr lang="ru-RU" sz="3600" b="1" dirty="0" err="1">
                <a:solidFill>
                  <a:srgbClr val="C00000"/>
                </a:solidFill>
                <a:latin typeface="Helvetica"/>
              </a:rPr>
              <a:t>Ильо</a:t>
            </a:r>
            <a:r>
              <a:rPr lang="ru-RU" sz="3600" b="1" dirty="0">
                <a:solidFill>
                  <a:srgbClr val="C00000"/>
                </a:solidFill>
                <a:latin typeface="Helvetica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Helvetica"/>
              </a:rPr>
              <a:t>Войвода’’-Гр</a:t>
            </a:r>
            <a:r>
              <a:rPr lang="ru-RU" sz="3600" b="1" dirty="0" smtClean="0">
                <a:solidFill>
                  <a:srgbClr val="C00000"/>
                </a:solidFill>
                <a:latin typeface="Helvetica"/>
              </a:rPr>
              <a:t>.’’</a:t>
            </a:r>
            <a:r>
              <a:rPr lang="bg-BG" sz="3600" b="1" dirty="0" smtClean="0">
                <a:solidFill>
                  <a:srgbClr val="C00000"/>
                </a:solidFill>
                <a:latin typeface="Helvetica"/>
              </a:rPr>
              <a:t>Синчец</a:t>
            </a:r>
            <a:r>
              <a:rPr lang="ru-RU" sz="3600" b="1" dirty="0" smtClean="0">
                <a:solidFill>
                  <a:srgbClr val="C00000"/>
                </a:solidFill>
                <a:latin typeface="Helvetica"/>
              </a:rPr>
              <a:t>’’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300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428756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ръх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ръх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fc403f3-6638-4b0f-a325-695180172705" xsi:nil="true"/>
    <AssetExpire xmlns="4fc403f3-6638-4b0f-a325-695180172705">2029-01-01T08:00:00+00:00</AssetExpire>
    <CampaignTagsTaxHTField0 xmlns="4fc403f3-6638-4b0f-a325-695180172705">
      <Terms xmlns="http://schemas.microsoft.com/office/infopath/2007/PartnerControls"/>
    </CampaignTagsTaxHTField0>
    <IntlLangReviewDate xmlns="4fc403f3-6638-4b0f-a325-695180172705" xsi:nil="true"/>
    <TPFriendlyName xmlns="4fc403f3-6638-4b0f-a325-695180172705" xsi:nil="true"/>
    <IntlLangReview xmlns="4fc403f3-6638-4b0f-a325-695180172705">false</IntlLangReview>
    <LocLastLocAttemptVersionLookup xmlns="4fc403f3-6638-4b0f-a325-695180172705">854417</LocLastLocAttemptVersionLookup>
    <PolicheckWords xmlns="4fc403f3-6638-4b0f-a325-695180172705" xsi:nil="true"/>
    <SubmitterId xmlns="4fc403f3-6638-4b0f-a325-695180172705" xsi:nil="true"/>
    <AcquiredFrom xmlns="4fc403f3-6638-4b0f-a325-695180172705">Internal MS</AcquiredFrom>
    <EditorialStatus xmlns="4fc403f3-6638-4b0f-a325-695180172705">Complete</EditorialStatus>
    <Markets xmlns="4fc403f3-6638-4b0f-a325-695180172705"/>
    <OriginAsset xmlns="4fc403f3-6638-4b0f-a325-695180172705" xsi:nil="true"/>
    <AssetStart xmlns="4fc403f3-6638-4b0f-a325-695180172705">2012-08-29T21:24:00+00:00</AssetStart>
    <FriendlyTitle xmlns="4fc403f3-6638-4b0f-a325-695180172705" xsi:nil="true"/>
    <MarketSpecific xmlns="4fc403f3-6638-4b0f-a325-695180172705">false</MarketSpecific>
    <TPNamespace xmlns="4fc403f3-6638-4b0f-a325-695180172705" xsi:nil="true"/>
    <PublishStatusLookup xmlns="4fc403f3-6638-4b0f-a325-695180172705">
      <Value>236210</Value>
    </PublishStatusLookup>
    <APAuthor xmlns="4fc403f3-6638-4b0f-a325-695180172705">
      <UserInfo>
        <DisplayName>REDMOND\kristaa</DisplayName>
        <AccountId>136</AccountId>
        <AccountType/>
      </UserInfo>
    </APAuthor>
    <TPCommandLine xmlns="4fc403f3-6638-4b0f-a325-695180172705" xsi:nil="true"/>
    <IntlLangReviewer xmlns="4fc403f3-6638-4b0f-a325-695180172705" xsi:nil="true"/>
    <OpenTemplate xmlns="4fc403f3-6638-4b0f-a325-695180172705">true</OpenTemplate>
    <CSXSubmissionDate xmlns="4fc403f3-6638-4b0f-a325-695180172705" xsi:nil="true"/>
    <TaxCatchAll xmlns="4fc403f3-6638-4b0f-a325-695180172705"/>
    <Manager xmlns="4fc403f3-6638-4b0f-a325-695180172705" xsi:nil="true"/>
    <NumericId xmlns="4fc403f3-6638-4b0f-a325-695180172705" xsi:nil="true"/>
    <ParentAssetId xmlns="4fc403f3-6638-4b0f-a325-695180172705" xsi:nil="true"/>
    <OriginalSourceMarket xmlns="4fc403f3-6638-4b0f-a325-695180172705">english</OriginalSourceMarket>
    <ApprovalStatus xmlns="4fc403f3-6638-4b0f-a325-695180172705">InProgress</ApprovalStatus>
    <TPComponent xmlns="4fc403f3-6638-4b0f-a325-695180172705" xsi:nil="true"/>
    <EditorialTags xmlns="4fc403f3-6638-4b0f-a325-695180172705" xsi:nil="true"/>
    <TPExecutable xmlns="4fc403f3-6638-4b0f-a325-695180172705" xsi:nil="true"/>
    <TPLaunchHelpLink xmlns="4fc403f3-6638-4b0f-a325-695180172705" xsi:nil="true"/>
    <LocComments xmlns="4fc403f3-6638-4b0f-a325-695180172705" xsi:nil="true"/>
    <LocRecommendedHandoff xmlns="4fc403f3-6638-4b0f-a325-695180172705" xsi:nil="true"/>
    <SourceTitle xmlns="4fc403f3-6638-4b0f-a325-695180172705" xsi:nil="true"/>
    <CSXUpdate xmlns="4fc403f3-6638-4b0f-a325-695180172705">false</CSXUpdate>
    <IntlLocPriority xmlns="4fc403f3-6638-4b0f-a325-695180172705" xsi:nil="true"/>
    <UAProjectedTotalWords xmlns="4fc403f3-6638-4b0f-a325-695180172705" xsi:nil="true"/>
    <AssetType xmlns="4fc403f3-6638-4b0f-a325-695180172705">TP</AssetType>
    <MachineTranslated xmlns="4fc403f3-6638-4b0f-a325-695180172705">false</MachineTranslated>
    <OutputCachingOn xmlns="4fc403f3-6638-4b0f-a325-695180172705">false</OutputCachingOn>
    <TemplateStatus xmlns="4fc403f3-6638-4b0f-a325-695180172705">Complete</TemplateStatus>
    <IsSearchable xmlns="4fc403f3-6638-4b0f-a325-695180172705">true</IsSearchable>
    <ContentItem xmlns="4fc403f3-6638-4b0f-a325-695180172705" xsi:nil="true"/>
    <HandoffToMSDN xmlns="4fc403f3-6638-4b0f-a325-695180172705" xsi:nil="true"/>
    <ShowIn xmlns="4fc403f3-6638-4b0f-a325-695180172705">Show everywhere</ShowIn>
    <ThumbnailAssetId xmlns="4fc403f3-6638-4b0f-a325-695180172705" xsi:nil="true"/>
    <UALocComments xmlns="4fc403f3-6638-4b0f-a325-695180172705" xsi:nil="true"/>
    <UALocRecommendation xmlns="4fc403f3-6638-4b0f-a325-695180172705">Localize</UALocRecommendation>
    <LastModifiedDateTime xmlns="4fc403f3-6638-4b0f-a325-695180172705" xsi:nil="true"/>
    <LegacyData xmlns="4fc403f3-6638-4b0f-a325-695180172705" xsi:nil="true"/>
    <LocManualTestRequired xmlns="4fc403f3-6638-4b0f-a325-695180172705">false</LocManualTestRequired>
    <LocMarketGroupTiers2 xmlns="4fc403f3-6638-4b0f-a325-695180172705" xsi:nil="true"/>
    <ClipArtFilename xmlns="4fc403f3-6638-4b0f-a325-695180172705" xsi:nil="true"/>
    <TPApplication xmlns="4fc403f3-6638-4b0f-a325-695180172705" xsi:nil="true"/>
    <CSXHash xmlns="4fc403f3-6638-4b0f-a325-695180172705" xsi:nil="true"/>
    <DirectSourceMarket xmlns="4fc403f3-6638-4b0f-a325-695180172705">english</DirectSourceMarket>
    <PrimaryImageGen xmlns="4fc403f3-6638-4b0f-a325-695180172705">true</PrimaryImageGen>
    <PlannedPubDate xmlns="4fc403f3-6638-4b0f-a325-695180172705" xsi:nil="true"/>
    <CSXSubmissionMarket xmlns="4fc403f3-6638-4b0f-a325-695180172705" xsi:nil="true"/>
    <Downloads xmlns="4fc403f3-6638-4b0f-a325-695180172705">0</Downloads>
    <ArtSampleDocs xmlns="4fc403f3-6638-4b0f-a325-695180172705" xsi:nil="true"/>
    <TrustLevel xmlns="4fc403f3-6638-4b0f-a325-695180172705">1 Microsoft Managed Content</TrustLevel>
    <BlockPublish xmlns="4fc403f3-6638-4b0f-a325-695180172705">false</BlockPublish>
    <TPLaunchHelpLinkType xmlns="4fc403f3-6638-4b0f-a325-695180172705">Template</TPLaunchHelpLinkType>
    <LocalizationTagsTaxHTField0 xmlns="4fc403f3-6638-4b0f-a325-695180172705">
      <Terms xmlns="http://schemas.microsoft.com/office/infopath/2007/PartnerControls"/>
    </LocalizationTagsTaxHTField0>
    <BusinessGroup xmlns="4fc403f3-6638-4b0f-a325-695180172705" xsi:nil="true"/>
    <Providers xmlns="4fc403f3-6638-4b0f-a325-695180172705" xsi:nil="true"/>
    <TemplateTemplateType xmlns="4fc403f3-6638-4b0f-a325-695180172705">PowerPoint Presentation Template</TemplateTemplateType>
    <TimesCloned xmlns="4fc403f3-6638-4b0f-a325-695180172705" xsi:nil="true"/>
    <TPAppVersion xmlns="4fc403f3-6638-4b0f-a325-695180172705" xsi:nil="true"/>
    <VoteCount xmlns="4fc403f3-6638-4b0f-a325-695180172705" xsi:nil="true"/>
    <FeatureTagsTaxHTField0 xmlns="4fc403f3-6638-4b0f-a325-695180172705">
      <Terms xmlns="http://schemas.microsoft.com/office/infopath/2007/PartnerControls"/>
    </FeatureTagsTaxHTField0>
    <Provider xmlns="4fc403f3-6638-4b0f-a325-695180172705" xsi:nil="true"/>
    <UACurrentWords xmlns="4fc403f3-6638-4b0f-a325-695180172705" xsi:nil="true"/>
    <AssetId xmlns="4fc403f3-6638-4b0f-a325-695180172705">TP103417342</AssetId>
    <TPClientViewer xmlns="4fc403f3-6638-4b0f-a325-695180172705" xsi:nil="true"/>
    <DSATActionTaken xmlns="4fc403f3-6638-4b0f-a325-695180172705" xsi:nil="true"/>
    <APEditor xmlns="4fc403f3-6638-4b0f-a325-695180172705">
      <UserInfo>
        <DisplayName/>
        <AccountId xsi:nil="true"/>
        <AccountType/>
      </UserInfo>
    </APEditor>
    <TPInstallLocation xmlns="4fc403f3-6638-4b0f-a325-695180172705" xsi:nil="true"/>
    <OOCacheId xmlns="4fc403f3-6638-4b0f-a325-695180172705" xsi:nil="true"/>
    <IsDeleted xmlns="4fc403f3-6638-4b0f-a325-695180172705">false</IsDeleted>
    <PublishTargets xmlns="4fc403f3-6638-4b0f-a325-695180172705">OfficeOnlineVNext</PublishTargets>
    <ApprovalLog xmlns="4fc403f3-6638-4b0f-a325-695180172705" xsi:nil="true"/>
    <BugNumber xmlns="4fc403f3-6638-4b0f-a325-695180172705" xsi:nil="true"/>
    <CrawlForDependencies xmlns="4fc403f3-6638-4b0f-a325-695180172705">false</CrawlForDependencies>
    <InternalTagsTaxHTField0 xmlns="4fc403f3-6638-4b0f-a325-695180172705">
      <Terms xmlns="http://schemas.microsoft.com/office/infopath/2007/PartnerControls"/>
    </InternalTagsTaxHTField0>
    <LastHandOff xmlns="4fc403f3-6638-4b0f-a325-695180172705" xsi:nil="true"/>
    <Milestone xmlns="4fc403f3-6638-4b0f-a325-695180172705" xsi:nil="true"/>
    <OriginalRelease xmlns="4fc403f3-6638-4b0f-a325-695180172705">15</OriginalRelease>
    <RecommendationsModifier xmlns="4fc403f3-6638-4b0f-a325-695180172705" xsi:nil="true"/>
    <ScenarioTagsTaxHTField0 xmlns="4fc403f3-6638-4b0f-a325-695180172705">
      <Terms xmlns="http://schemas.microsoft.com/office/infopath/2007/PartnerControls"/>
    </ScenarioTagsTaxHTField0>
    <UANotes xmlns="4fc403f3-6638-4b0f-a325-69518017270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77D6477B49DEA6468EC6760640DBD86104009BBABD6BD604BA4782DF6C0D22726446" ma:contentTypeVersion="54" ma:contentTypeDescription="Create a new document." ma:contentTypeScope="" ma:versionID="e2d17356e20a5b5635d33d1ca04c794a">
  <xsd:schema xmlns:xsd="http://www.w3.org/2001/XMLSchema" xmlns:xs="http://www.w3.org/2001/XMLSchema" xmlns:p="http://schemas.microsoft.com/office/2006/metadata/properties" xmlns:ns2="4fc403f3-6638-4b0f-a325-695180172705" targetNamespace="http://schemas.microsoft.com/office/2006/metadata/properties" ma:root="true" ma:fieldsID="6d7861a4f07ba3bfa3453dc56d1033e3" ns2:_="">
    <xsd:import namespace="4fc403f3-6638-4b0f-a325-695180172705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403f3-6638-4b0f-a325-69518017270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b1141eab-62a4-458d-b3e2-4220f0510a7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2A809D4C-E113-45E3-A30F-59662AD1ACC6}" ma:internalName="CSXSubmissionMarket" ma:readOnly="false" ma:showField="MarketName" ma:web="4fc403f3-6638-4b0f-a325-695180172705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072fbcc7-27c9-4dfd-95d0-36fee2cb2bc6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FB7CD6ED-136B-4B22-8611-46FB7C175F80}" ma:internalName="InProjectListLookup" ma:readOnly="true" ma:showField="InProjectList" ma:web="4fc403f3-6638-4b0f-a325-695180172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74d55b9e-4785-4771-b41e-78e5a6ee800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FB7CD6ED-136B-4B22-8611-46FB7C175F80}" ma:internalName="LastCompleteVersionLookup" ma:readOnly="true" ma:showField="LastCompleteVersion" ma:web="4fc403f3-6638-4b0f-a325-695180172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FB7CD6ED-136B-4B22-8611-46FB7C175F80}" ma:internalName="LastPreviewErrorLookup" ma:readOnly="true" ma:showField="LastPreviewError" ma:web="4fc403f3-6638-4b0f-a325-695180172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FB7CD6ED-136B-4B22-8611-46FB7C175F80}" ma:internalName="LastPreviewResultLookup" ma:readOnly="true" ma:showField="LastPreviewResult" ma:web="4fc403f3-6638-4b0f-a325-695180172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FB7CD6ED-136B-4B22-8611-46FB7C175F80}" ma:internalName="LastPreviewAttemptDateLookup" ma:readOnly="true" ma:showField="LastPreviewAttemptDate" ma:web="4fc403f3-6638-4b0f-a325-695180172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FB7CD6ED-136B-4B22-8611-46FB7C175F80}" ma:internalName="LastPreviewedByLookup" ma:readOnly="true" ma:showField="LastPreviewedBy" ma:web="4fc403f3-6638-4b0f-a325-695180172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FB7CD6ED-136B-4B22-8611-46FB7C175F80}" ma:internalName="LastPreviewTimeLookup" ma:readOnly="true" ma:showField="LastPreviewTime" ma:web="4fc403f3-6638-4b0f-a325-695180172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FB7CD6ED-136B-4B22-8611-46FB7C175F80}" ma:internalName="LastPreviewVersionLookup" ma:readOnly="true" ma:showField="LastPreviewVersion" ma:web="4fc403f3-6638-4b0f-a325-695180172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FB7CD6ED-136B-4B22-8611-46FB7C175F80}" ma:internalName="LastPublishErrorLookup" ma:readOnly="true" ma:showField="LastPublishError" ma:web="4fc403f3-6638-4b0f-a325-695180172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FB7CD6ED-136B-4B22-8611-46FB7C175F80}" ma:internalName="LastPublishResultLookup" ma:readOnly="true" ma:showField="LastPublishResult" ma:web="4fc403f3-6638-4b0f-a325-695180172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FB7CD6ED-136B-4B22-8611-46FB7C175F80}" ma:internalName="LastPublishAttemptDateLookup" ma:readOnly="true" ma:showField="LastPublishAttemptDate" ma:web="4fc403f3-6638-4b0f-a325-695180172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FB7CD6ED-136B-4B22-8611-46FB7C175F80}" ma:internalName="LastPublishedByLookup" ma:readOnly="true" ma:showField="LastPublishedBy" ma:web="4fc403f3-6638-4b0f-a325-695180172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FB7CD6ED-136B-4B22-8611-46FB7C175F80}" ma:internalName="LastPublishTimeLookup" ma:readOnly="true" ma:showField="LastPublishTime" ma:web="4fc403f3-6638-4b0f-a325-695180172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FB7CD6ED-136B-4B22-8611-46FB7C175F80}" ma:internalName="LastPublishVersionLookup" ma:readOnly="true" ma:showField="LastPublishVersion" ma:web="4fc403f3-6638-4b0f-a325-695180172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6BD027B8-295A-49F3-BE8D-F40F7DC7D6D1}" ma:internalName="LocLastLocAttemptVersionLookup" ma:readOnly="false" ma:showField="LastLocAttemptVersion" ma:web="4fc403f3-6638-4b0f-a325-695180172705">
      <xsd:simpleType>
        <xsd:restriction base="dms:Lookup"/>
      </xsd:simpleType>
    </xsd:element>
    <xsd:element name="LocLastLocAttemptVersionTypeLookup" ma:index="71" nillable="true" ma:displayName="Loc Last Loc Attempt Version Type" ma:default="" ma:list="{6BD027B8-295A-49F3-BE8D-F40F7DC7D6D1}" ma:internalName="LocLastLocAttemptVersionTypeLookup" ma:readOnly="true" ma:showField="LastLocAttemptVersionType" ma:web="4fc403f3-6638-4b0f-a325-695180172705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6BD027B8-295A-49F3-BE8D-F40F7DC7D6D1}" ma:internalName="LocNewPublishedVersionLookup" ma:readOnly="true" ma:showField="NewPublishedVersion" ma:web="4fc403f3-6638-4b0f-a325-695180172705">
      <xsd:simpleType>
        <xsd:restriction base="dms:Lookup"/>
      </xsd:simpleType>
    </xsd:element>
    <xsd:element name="LocOverallHandbackStatusLookup" ma:index="75" nillable="true" ma:displayName="Loc Overall Handback Status" ma:default="" ma:list="{6BD027B8-295A-49F3-BE8D-F40F7DC7D6D1}" ma:internalName="LocOverallHandbackStatusLookup" ma:readOnly="true" ma:showField="OverallHandbackStatus" ma:web="4fc403f3-6638-4b0f-a325-695180172705">
      <xsd:simpleType>
        <xsd:restriction base="dms:Lookup"/>
      </xsd:simpleType>
    </xsd:element>
    <xsd:element name="LocOverallLocStatusLookup" ma:index="76" nillable="true" ma:displayName="Loc Overall Localize Status" ma:default="" ma:list="{6BD027B8-295A-49F3-BE8D-F40F7DC7D6D1}" ma:internalName="LocOverallLocStatusLookup" ma:readOnly="true" ma:showField="OverallLocStatus" ma:web="4fc403f3-6638-4b0f-a325-695180172705">
      <xsd:simpleType>
        <xsd:restriction base="dms:Lookup"/>
      </xsd:simpleType>
    </xsd:element>
    <xsd:element name="LocOverallPreviewStatusLookup" ma:index="77" nillable="true" ma:displayName="Loc Overall Preview Status" ma:default="" ma:list="{6BD027B8-295A-49F3-BE8D-F40F7DC7D6D1}" ma:internalName="LocOverallPreviewStatusLookup" ma:readOnly="true" ma:showField="OverallPreviewStatus" ma:web="4fc403f3-6638-4b0f-a325-695180172705">
      <xsd:simpleType>
        <xsd:restriction base="dms:Lookup"/>
      </xsd:simpleType>
    </xsd:element>
    <xsd:element name="LocOverallPublishStatusLookup" ma:index="78" nillable="true" ma:displayName="Loc Overall Publish Status" ma:default="" ma:list="{6BD027B8-295A-49F3-BE8D-F40F7DC7D6D1}" ma:internalName="LocOverallPublishStatusLookup" ma:readOnly="true" ma:showField="OverallPublishStatus" ma:web="4fc403f3-6638-4b0f-a325-695180172705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6BD027B8-295A-49F3-BE8D-F40F7DC7D6D1}" ma:internalName="LocProcessedForHandoffsLookup" ma:readOnly="true" ma:showField="ProcessedForHandoffs" ma:web="4fc403f3-6638-4b0f-a325-695180172705">
      <xsd:simpleType>
        <xsd:restriction base="dms:Lookup"/>
      </xsd:simpleType>
    </xsd:element>
    <xsd:element name="LocProcessedForMarketsLookup" ma:index="81" nillable="true" ma:displayName="Loc Processed For Markets" ma:default="" ma:list="{6BD027B8-295A-49F3-BE8D-F40F7DC7D6D1}" ma:internalName="LocProcessedForMarketsLookup" ma:readOnly="true" ma:showField="ProcessedForMarkets" ma:web="4fc403f3-6638-4b0f-a325-695180172705">
      <xsd:simpleType>
        <xsd:restriction base="dms:Lookup"/>
      </xsd:simpleType>
    </xsd:element>
    <xsd:element name="LocPublishedDependentAssetsLookup" ma:index="82" nillable="true" ma:displayName="Loc Published Dependent Assets" ma:default="" ma:list="{6BD027B8-295A-49F3-BE8D-F40F7DC7D6D1}" ma:internalName="LocPublishedDependentAssetsLookup" ma:readOnly="true" ma:showField="PublishedDependentAssets" ma:web="4fc403f3-6638-4b0f-a325-695180172705">
      <xsd:simpleType>
        <xsd:restriction base="dms:Lookup"/>
      </xsd:simpleType>
    </xsd:element>
    <xsd:element name="LocPublishedLinkedAssetsLookup" ma:index="83" nillable="true" ma:displayName="Loc Published Linked Assets" ma:default="" ma:list="{6BD027B8-295A-49F3-BE8D-F40F7DC7D6D1}" ma:internalName="LocPublishedLinkedAssetsLookup" ma:readOnly="true" ma:showField="PublishedLinkedAssets" ma:web="4fc403f3-6638-4b0f-a325-695180172705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41bda365-df73-488a-a307-416d42b3cbcc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2A809D4C-E113-45E3-A30F-59662AD1ACC6}" ma:internalName="Markets" ma:readOnly="false" ma:showField="MarketName" ma:web="4fc403f3-6638-4b0f-a325-695180172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FB7CD6ED-136B-4B22-8611-46FB7C175F80}" ma:internalName="NumOfRatingsLookup" ma:readOnly="true" ma:showField="NumOfRatings" ma:web="4fc403f3-6638-4b0f-a325-695180172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FB7CD6ED-136B-4B22-8611-46FB7C175F80}" ma:internalName="PublishStatusLookup" ma:readOnly="false" ma:showField="PublishStatus" ma:web="4fc403f3-6638-4b0f-a325-695180172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0e25a913-6218-4661-ad8b-e405a624bb22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c5dcac47-b73b-4f9b-afe1-c36f15434834}" ma:internalName="TaxCatchAll" ma:showField="CatchAllData" ma:web="4fc403f3-6638-4b0f-a325-695180172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c5dcac47-b73b-4f9b-afe1-c36f15434834}" ma:internalName="TaxCatchAllLabel" ma:readOnly="true" ma:showField="CatchAllDataLabel" ma:web="4fc403f3-6638-4b0f-a325-695180172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4DE397-0B2A-44AA-BD2A-4DA5ABEBCC0C}">
  <ds:schemaRefs>
    <ds:schemaRef ds:uri="http://schemas.microsoft.com/office/2006/metadata/properties"/>
    <ds:schemaRef ds:uri="http://schemas.microsoft.com/office/infopath/2007/PartnerControls"/>
    <ds:schemaRef ds:uri="4fc403f3-6638-4b0f-a325-695180172705"/>
  </ds:schemaRefs>
</ds:datastoreItem>
</file>

<file path=customXml/itemProps2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5CE750-869B-43CA-950F-05B348450C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c403f3-6638-4b0f-a325-6951801727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273</Words>
  <Application>Microsoft Office PowerPoint</Application>
  <PresentationFormat>По избор</PresentationFormat>
  <Paragraphs>21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Връх</vt:lpstr>
      <vt:lpstr>Детска градина “Слънце”</vt:lpstr>
      <vt:lpstr>Слайд 2</vt:lpstr>
      <vt:lpstr>Слайд 3</vt:lpstr>
      <vt:lpstr>В деня на народните будители група "Светулка" и група" Зайче" посетиха народно читалище" Просвета 1922" и Късно средновековната църква"Св. Николай Чудотворец".</vt:lpstr>
      <vt:lpstr>Гостуване на група "Калинка" в отдела по изкуства на Регионална библиотека гр. Кюстендил. Прожекция на документален филм за символите на България.</vt:lpstr>
      <vt:lpstr>В деня на народните будители децата от група "Лъвчета" посетиха читалището в с. Соволяно и с интерес изслушаха разказите за българските будители.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2017-10-31T14:23:00Z</dcterms:created>
  <dcterms:modified xsi:type="dcterms:W3CDTF">2017-11-07T14:58:33Z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0x01010077D6477B49DEA6468EC6760640DBD86104009BBABD6BD604BA4782DF6C0D22726446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HiddenCategoryTags">
    <vt:lpwstr/>
  </property>
  <property fmtid="{D5CDD505-2E9C-101B-9397-08002B2CF9AE}" pid="9" name="CategoryTags">
    <vt:lpwstr/>
  </property>
  <property fmtid="{D5CDD505-2E9C-101B-9397-08002B2CF9AE}" pid="10" name="CategoryTagsTaxHTField0">
    <vt:lpwstr/>
  </property>
  <property fmtid="{D5CDD505-2E9C-101B-9397-08002B2CF9AE}" pid="11" name="HiddenCategoryTagsTaxHTField0">
    <vt:lpwstr/>
  </property>
</Properties>
</file>