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media/image9.jpeg" ContentType="image/jpeg"/>
  <Override PartName="/ppt/media/image28.png" ContentType="image/png"/>
  <Override PartName="/ppt/media/image1.jpeg" ContentType="image/jpeg"/>
  <Override PartName="/ppt/media/image2.png" ContentType="image/png"/>
  <Override PartName="/ppt/media/image4.jpeg" ContentType="image/jpeg"/>
  <Override PartName="/ppt/media/image3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23.jpeg" ContentType="image/jpeg"/>
  <Override PartName="/ppt/media/image8.png" ContentType="image/pn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  <Override PartName="/ppt/media/image20.jpeg" ContentType="image/jpeg"/>
  <Override PartName="/ppt/media/image21.jpeg" ContentType="image/jpeg"/>
  <Override PartName="/ppt/media/image22.jpeg" ContentType="image/jpeg"/>
  <Override PartName="/ppt/media/image24.jpeg" ContentType="image/jpeg"/>
  <Override PartName="/ppt/media/image25.jpeg" ContentType="image/jpeg"/>
  <Override PartName="/ppt/media/image26.jpeg" ContentType="image/jpeg"/>
  <Override PartName="/ppt/media/image27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64004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1143000" y="2546280"/>
            <a:ext cx="64004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1143000" y="254628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body"/>
          </p:nvPr>
        </p:nvSpPr>
        <p:spPr>
          <a:xfrm>
            <a:off x="4422960" y="254628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3306960" y="73152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body"/>
          </p:nvPr>
        </p:nvSpPr>
        <p:spPr>
          <a:xfrm>
            <a:off x="5471280" y="73152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6" name="PlaceHolder 5"/>
          <p:cNvSpPr>
            <a:spLocks noGrp="1"/>
          </p:cNvSpPr>
          <p:nvPr>
            <p:ph type="body"/>
          </p:nvPr>
        </p:nvSpPr>
        <p:spPr>
          <a:xfrm>
            <a:off x="1143000" y="254628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7" name="PlaceHolder 6"/>
          <p:cNvSpPr>
            <a:spLocks noGrp="1"/>
          </p:cNvSpPr>
          <p:nvPr>
            <p:ph type="body"/>
          </p:nvPr>
        </p:nvSpPr>
        <p:spPr>
          <a:xfrm>
            <a:off x="3306960" y="254628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8" name="PlaceHolder 7"/>
          <p:cNvSpPr>
            <a:spLocks noGrp="1"/>
          </p:cNvSpPr>
          <p:nvPr>
            <p:ph type="body"/>
          </p:nvPr>
        </p:nvSpPr>
        <p:spPr>
          <a:xfrm>
            <a:off x="5471280" y="254628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subTitle"/>
          </p:nvPr>
        </p:nvSpPr>
        <p:spPr>
          <a:xfrm>
            <a:off x="1143000" y="731520"/>
            <a:ext cx="6400440" cy="34743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bg-BG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640044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subTitle"/>
          </p:nvPr>
        </p:nvSpPr>
        <p:spPr>
          <a:xfrm>
            <a:off x="1793160" y="4372200"/>
            <a:ext cx="6512040" cy="52977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bg-BG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1143000" y="254628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subTitle"/>
          </p:nvPr>
        </p:nvSpPr>
        <p:spPr>
          <a:xfrm>
            <a:off x="1143000" y="731520"/>
            <a:ext cx="6400440" cy="34743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bg-BG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4422960" y="254628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1143000" y="2546280"/>
            <a:ext cx="64004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64004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1143000" y="2546280"/>
            <a:ext cx="64004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body"/>
          </p:nvPr>
        </p:nvSpPr>
        <p:spPr>
          <a:xfrm>
            <a:off x="1143000" y="254628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4422960" y="254628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3306960" y="73152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5471280" y="73152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91" name="PlaceHolder 5"/>
          <p:cNvSpPr>
            <a:spLocks noGrp="1"/>
          </p:cNvSpPr>
          <p:nvPr>
            <p:ph type="body"/>
          </p:nvPr>
        </p:nvSpPr>
        <p:spPr>
          <a:xfrm>
            <a:off x="1143000" y="254628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92" name="PlaceHolder 6"/>
          <p:cNvSpPr>
            <a:spLocks noGrp="1"/>
          </p:cNvSpPr>
          <p:nvPr>
            <p:ph type="body"/>
          </p:nvPr>
        </p:nvSpPr>
        <p:spPr>
          <a:xfrm>
            <a:off x="3306960" y="254628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93" name="PlaceHolder 7"/>
          <p:cNvSpPr>
            <a:spLocks noGrp="1"/>
          </p:cNvSpPr>
          <p:nvPr>
            <p:ph type="body"/>
          </p:nvPr>
        </p:nvSpPr>
        <p:spPr>
          <a:xfrm>
            <a:off x="5471280" y="254628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640044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subTitle"/>
          </p:nvPr>
        </p:nvSpPr>
        <p:spPr>
          <a:xfrm>
            <a:off x="1793160" y="4372200"/>
            <a:ext cx="6512040" cy="52977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bg-BG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1143000" y="254628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422960" y="254628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1143000" y="2546280"/>
            <a:ext cx="64004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af27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 hidden="1"/>
          <p:cNvSpPr/>
          <p:nvPr/>
        </p:nvSpPr>
        <p:spPr>
          <a:xfrm>
            <a:off x="0" y="5105520"/>
            <a:ext cx="9143640" cy="1752120"/>
          </a:xfrm>
          <a:prstGeom prst="rect">
            <a:avLst/>
          </a:prstGeom>
          <a:gradFill rotWithShape="0"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" name="CustomShape 2" hidden="1"/>
          <p:cNvSpPr/>
          <p:nvPr/>
        </p:nvSpPr>
        <p:spPr>
          <a:xfrm>
            <a:off x="0" y="0"/>
            <a:ext cx="9143640" cy="5105160"/>
          </a:xfrm>
          <a:prstGeom prst="rect">
            <a:avLst/>
          </a:prstGeom>
          <a:gradFill rotWithShape="0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" name="CustomShape 3" hidden="1"/>
          <p:cNvSpPr/>
          <p:nvPr/>
        </p:nvSpPr>
        <p:spPr>
          <a:xfrm>
            <a:off x="0" y="3768480"/>
            <a:ext cx="9143640" cy="2285640"/>
          </a:xfrm>
          <a:prstGeom prst="rect">
            <a:avLst/>
          </a:prstGeom>
          <a:gradFill rotWithShape="0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CustomShape 4" hidden="1"/>
          <p:cNvSpPr/>
          <p:nvPr/>
        </p:nvSpPr>
        <p:spPr>
          <a:xfrm>
            <a:off x="0" y="1600200"/>
            <a:ext cx="9143640" cy="5105160"/>
          </a:xfrm>
          <a:prstGeom prst="ellipse">
            <a:avLst/>
          </a:prstGeom>
          <a:gradFill rotWithShape="0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CustomShape 5"/>
          <p:cNvSpPr/>
          <p:nvPr/>
        </p:nvSpPr>
        <p:spPr>
          <a:xfrm>
            <a:off x="0" y="3866760"/>
            <a:ext cx="9143640" cy="2990880"/>
          </a:xfrm>
          <a:prstGeom prst="rect">
            <a:avLst/>
          </a:prstGeom>
          <a:gradFill rotWithShape="0"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" name="CustomShape 6"/>
          <p:cNvSpPr/>
          <p:nvPr/>
        </p:nvSpPr>
        <p:spPr>
          <a:xfrm>
            <a:off x="0" y="0"/>
            <a:ext cx="9143640" cy="3866400"/>
          </a:xfrm>
          <a:prstGeom prst="rect">
            <a:avLst/>
          </a:prstGeom>
          <a:gradFill rotWithShape="0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" name="CustomShape 7"/>
          <p:cNvSpPr/>
          <p:nvPr/>
        </p:nvSpPr>
        <p:spPr>
          <a:xfrm>
            <a:off x="0" y="2652480"/>
            <a:ext cx="9143640" cy="2285640"/>
          </a:xfrm>
          <a:prstGeom prst="rect">
            <a:avLst/>
          </a:prstGeom>
          <a:gradFill rotWithShape="0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" name="CustomShape 8"/>
          <p:cNvSpPr/>
          <p:nvPr/>
        </p:nvSpPr>
        <p:spPr>
          <a:xfrm>
            <a:off x="0" y="1600200"/>
            <a:ext cx="9143640" cy="5105160"/>
          </a:xfrm>
          <a:prstGeom prst="ellipse">
            <a:avLst/>
          </a:prstGeom>
          <a:gradFill rotWithShape="0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" name="PlaceHolder 9"/>
          <p:cNvSpPr>
            <a:spLocks noGrp="1"/>
          </p:cNvSpPr>
          <p:nvPr>
            <p:ph type="dt"/>
          </p:nvPr>
        </p:nvSpPr>
        <p:spPr>
          <a:xfrm>
            <a:off x="6172200" y="6172200"/>
            <a:ext cx="25142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8D0B5069-19C1-4327-BDDF-63DA698CEA16}" type="datetime">
              <a:rPr b="1" lang="bg-BG" sz="1100" spc="-1" strike="noStrike">
                <a:solidFill>
                  <a:srgbClr val="808080"/>
                </a:solidFill>
                <a:latin typeface="Trebuchet MS"/>
              </a:rPr>
              <a:t>25.11.20</a:t>
            </a:fld>
            <a:endParaRPr b="0" lang="bg-BG" sz="1100" spc="-1" strike="noStrike">
              <a:latin typeface="Times New Roman"/>
            </a:endParaRPr>
          </a:p>
        </p:txBody>
      </p:sp>
      <p:sp>
        <p:nvSpPr>
          <p:cNvPr id="9" name="PlaceHolder 10"/>
          <p:cNvSpPr>
            <a:spLocks noGrp="1"/>
          </p:cNvSpPr>
          <p:nvPr>
            <p:ph type="ftr"/>
          </p:nvPr>
        </p:nvSpPr>
        <p:spPr>
          <a:xfrm>
            <a:off x="457200" y="6172200"/>
            <a:ext cx="335232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bg-BG" sz="2400" spc="-1" strike="noStrike">
              <a:latin typeface="Times New Roman"/>
            </a:endParaRPr>
          </a:p>
        </p:txBody>
      </p:sp>
      <p:sp>
        <p:nvSpPr>
          <p:cNvPr id="10" name="PlaceHolder 11"/>
          <p:cNvSpPr>
            <a:spLocks noGrp="1"/>
          </p:cNvSpPr>
          <p:nvPr>
            <p:ph type="sldNum"/>
          </p:nvPr>
        </p:nvSpPr>
        <p:spPr>
          <a:xfrm>
            <a:off x="3809880" y="6172200"/>
            <a:ext cx="18284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fld id="{0DD01CC2-E5AA-465B-BBE9-2AD260F0B28B}" type="slidenum">
              <a:rPr b="1" lang="bg-BG" sz="1200" spc="-1" strike="noStrike">
                <a:solidFill>
                  <a:srgbClr val="808080"/>
                </a:solidFill>
                <a:latin typeface="Trebuchet MS"/>
              </a:rPr>
              <a:t>&lt;number&gt;</a:t>
            </a:fld>
            <a:endParaRPr b="0" lang="bg-BG" sz="1200" spc="-1" strike="noStrike">
              <a:latin typeface="Times New Roman"/>
            </a:endParaRPr>
          </a:p>
        </p:txBody>
      </p:sp>
      <p:sp>
        <p:nvSpPr>
          <p:cNvPr id="11" name="PlaceHolder 12"/>
          <p:cNvSpPr>
            <a:spLocks noGrp="1"/>
          </p:cNvSpPr>
          <p:nvPr>
            <p:ph type="title"/>
          </p:nvPr>
        </p:nvSpPr>
        <p:spPr>
          <a:xfrm>
            <a:off x="817560" y="3132360"/>
            <a:ext cx="7175160" cy="1792800"/>
          </a:xfrm>
          <a:prstGeom prst="rect">
            <a:avLst/>
          </a:prstGeom>
        </p:spPr>
        <p:txBody>
          <a:bodyPr>
            <a:noAutofit/>
          </a:bodyPr>
          <a:p>
            <a:pPr marL="640080" indent="-456840">
              <a:lnSpc>
                <a:spcPct val="100000"/>
              </a:lnSpc>
              <a:buClr>
                <a:srgbClr val="d77c01"/>
              </a:buClr>
              <a:buSzPct val="128000"/>
              <a:buFont typeface="Georgia"/>
              <a:buChar char="*"/>
            </a:pPr>
            <a:r>
              <a:rPr b="1" lang="en-US" sz="5400" spc="-1" strike="noStrike">
                <a:solidFill>
                  <a:srgbClr val="404040"/>
                </a:solidFill>
                <a:latin typeface="Trebuchet MS"/>
              </a:rPr>
              <a:t>Редакт. стил загл. образец</a:t>
            </a:r>
            <a:endParaRPr b="0" lang="en-US" sz="54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2" name="PlaceHolder 1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200" spc="-1" strike="noStrike">
                <a:solidFill>
                  <a:srgbClr val="404040"/>
                </a:solidFill>
                <a:latin typeface="Trebuchet MS"/>
              </a:rPr>
              <a:t>Click to edit the outline text format</a:t>
            </a:r>
            <a:endParaRPr b="0" lang="en-US" sz="2200" spc="-1" strike="noStrike">
              <a:solidFill>
                <a:srgbClr val="404040"/>
              </a:solidFill>
              <a:latin typeface="Trebuchet MS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Second Outline Level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00" spc="-1" strike="noStrike">
                <a:solidFill>
                  <a:srgbClr val="404040"/>
                </a:solidFill>
                <a:latin typeface="Trebuchet MS"/>
              </a:rPr>
              <a:t>Third Outline Level</a:t>
            </a:r>
            <a:endParaRPr b="0" lang="en-US" sz="1600" spc="-1" strike="noStrike">
              <a:solidFill>
                <a:srgbClr val="404040"/>
              </a:solidFill>
              <a:latin typeface="Trebuchet MS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00" spc="-1" strike="noStrike">
                <a:solidFill>
                  <a:srgbClr val="404040"/>
                </a:solidFill>
                <a:latin typeface="Trebuchet MS"/>
              </a:rPr>
              <a:t>Fourth Outline Level</a:t>
            </a:r>
            <a:endParaRPr b="0" lang="en-US" sz="1400" spc="-1" strike="noStrike">
              <a:solidFill>
                <a:srgbClr val="404040"/>
              </a:solidFill>
              <a:latin typeface="Trebuchet MS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404040"/>
                </a:solidFill>
                <a:latin typeface="Trebuchet MS"/>
              </a:rPr>
              <a:t>Fifth Outline Level</a:t>
            </a:r>
            <a:endParaRPr b="0" lang="en-US" sz="2000" spc="-1" strike="noStrike">
              <a:solidFill>
                <a:srgbClr val="404040"/>
              </a:solidFill>
              <a:latin typeface="Trebuchet MS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404040"/>
                </a:solidFill>
                <a:latin typeface="Trebuchet MS"/>
              </a:rPr>
              <a:t>Sixth Outline Level</a:t>
            </a:r>
            <a:endParaRPr b="0" lang="en-US" sz="2000" spc="-1" strike="noStrike">
              <a:solidFill>
                <a:srgbClr val="404040"/>
              </a:solidFill>
              <a:latin typeface="Trebuchet MS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404040"/>
                </a:solidFill>
                <a:latin typeface="Trebuchet MS"/>
              </a:rPr>
              <a:t>Seventh Outline Level</a:t>
            </a:r>
            <a:endParaRPr b="0" lang="en-US" sz="20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af27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CustomShape 1"/>
          <p:cNvSpPr/>
          <p:nvPr/>
        </p:nvSpPr>
        <p:spPr>
          <a:xfrm>
            <a:off x="0" y="5105520"/>
            <a:ext cx="9143640" cy="1752120"/>
          </a:xfrm>
          <a:prstGeom prst="rect">
            <a:avLst/>
          </a:prstGeom>
          <a:gradFill rotWithShape="0"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0" name="CustomShape 2"/>
          <p:cNvSpPr/>
          <p:nvPr/>
        </p:nvSpPr>
        <p:spPr>
          <a:xfrm>
            <a:off x="0" y="0"/>
            <a:ext cx="9143640" cy="5105160"/>
          </a:xfrm>
          <a:prstGeom prst="rect">
            <a:avLst/>
          </a:prstGeom>
          <a:gradFill rotWithShape="0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1" name="CustomShape 3"/>
          <p:cNvSpPr/>
          <p:nvPr/>
        </p:nvSpPr>
        <p:spPr>
          <a:xfrm>
            <a:off x="0" y="3768480"/>
            <a:ext cx="9143640" cy="2285640"/>
          </a:xfrm>
          <a:prstGeom prst="rect">
            <a:avLst/>
          </a:prstGeom>
          <a:gradFill rotWithShape="0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2" name="CustomShape 4"/>
          <p:cNvSpPr/>
          <p:nvPr/>
        </p:nvSpPr>
        <p:spPr>
          <a:xfrm>
            <a:off x="0" y="1600200"/>
            <a:ext cx="9143640" cy="5105160"/>
          </a:xfrm>
          <a:prstGeom prst="ellipse">
            <a:avLst/>
          </a:prstGeom>
          <a:gradFill rotWithShape="0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3" name="PlaceHolder 5"/>
          <p:cNvSpPr>
            <a:spLocks noGrp="1"/>
          </p:cNvSpPr>
          <p:nvPr>
            <p:ph type="dt"/>
          </p:nvPr>
        </p:nvSpPr>
        <p:spPr>
          <a:xfrm>
            <a:off x="6172200" y="6172200"/>
            <a:ext cx="25142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A53B1879-AAC3-4465-9434-EE855A026C43}" type="datetime">
              <a:rPr b="1" lang="bg-BG" sz="1100" spc="-1" strike="noStrike">
                <a:solidFill>
                  <a:srgbClr val="808080"/>
                </a:solidFill>
                <a:latin typeface="Trebuchet MS"/>
              </a:rPr>
              <a:t>25.11.20</a:t>
            </a:fld>
            <a:endParaRPr b="0" lang="bg-BG" sz="1100" spc="-1" strike="noStrike">
              <a:latin typeface="Times New Roman"/>
            </a:endParaRPr>
          </a:p>
        </p:txBody>
      </p:sp>
      <p:sp>
        <p:nvSpPr>
          <p:cNvPr id="54" name="PlaceHolder 6"/>
          <p:cNvSpPr>
            <a:spLocks noGrp="1"/>
          </p:cNvSpPr>
          <p:nvPr>
            <p:ph type="ftr"/>
          </p:nvPr>
        </p:nvSpPr>
        <p:spPr>
          <a:xfrm>
            <a:off x="457200" y="6172200"/>
            <a:ext cx="335232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bg-BG" sz="2400" spc="-1" strike="noStrike">
              <a:latin typeface="Times New Roman"/>
            </a:endParaRPr>
          </a:p>
        </p:txBody>
      </p:sp>
      <p:sp>
        <p:nvSpPr>
          <p:cNvPr id="55" name="PlaceHolder 7"/>
          <p:cNvSpPr>
            <a:spLocks noGrp="1"/>
          </p:cNvSpPr>
          <p:nvPr>
            <p:ph type="sldNum"/>
          </p:nvPr>
        </p:nvSpPr>
        <p:spPr>
          <a:xfrm>
            <a:off x="3809880" y="6172200"/>
            <a:ext cx="18284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fld id="{B8605589-B6DE-4CA7-BCE2-E551858320D0}" type="slidenum">
              <a:rPr b="1" lang="bg-BG" sz="1200" spc="-1" strike="noStrike">
                <a:solidFill>
                  <a:srgbClr val="808080"/>
                </a:solidFill>
                <a:latin typeface="Trebuchet MS"/>
              </a:rPr>
              <a:t>&lt;number&gt;</a:t>
            </a:fld>
            <a:endParaRPr b="0" lang="bg-BG" sz="1200" spc="-1" strike="noStrike">
              <a:latin typeface="Times New Roman"/>
            </a:endParaRPr>
          </a:p>
        </p:txBody>
      </p:sp>
      <p:sp>
        <p:nvSpPr>
          <p:cNvPr id="56" name="PlaceHolder 8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>
            <a:noAutofit/>
          </a:bodyPr>
          <a:p>
            <a:pPr marL="320040" indent="-319680" algn="r">
              <a:lnSpc>
                <a:spcPct val="100000"/>
              </a:lnSpc>
              <a:buClr>
                <a:srgbClr val="d77c01"/>
              </a:buClr>
              <a:buSzPct val="128000"/>
              <a:buFont typeface="Georgia"/>
              <a:buChar char="*"/>
            </a:pPr>
            <a:r>
              <a:rPr b="1" lang="en-US" sz="4600" spc="-1" strike="noStrike">
                <a:solidFill>
                  <a:srgbClr val="404040"/>
                </a:solidFill>
                <a:latin typeface="Trebuchet MS"/>
              </a:rPr>
              <a:t>Редакт. стил загл. образец</a:t>
            </a:r>
            <a:endParaRPr b="0" lang="en-US" sz="46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57" name="PlaceHolder 9"/>
          <p:cNvSpPr>
            <a:spLocks noGrp="1"/>
          </p:cNvSpPr>
          <p:nvPr>
            <p:ph type="body"/>
          </p:nvPr>
        </p:nvSpPr>
        <p:spPr>
          <a:xfrm>
            <a:off x="1143000" y="731520"/>
            <a:ext cx="6400440" cy="3474360"/>
          </a:xfrm>
          <a:prstGeom prst="rect">
            <a:avLst/>
          </a:prstGeom>
        </p:spPr>
        <p:txBody>
          <a:bodyPr>
            <a:noAutofit/>
          </a:bodyPr>
          <a:p>
            <a:pPr marL="228600" indent="-182520">
              <a:lnSpc>
                <a:spcPct val="100000"/>
              </a:lnSpc>
              <a:spcBef>
                <a:spcPts val="439"/>
              </a:spcBef>
              <a:spcAft>
                <a:spcPts val="300"/>
              </a:spcAft>
              <a:buClr>
                <a:srgbClr val="d77c01"/>
              </a:buClr>
              <a:buSzPct val="130000"/>
              <a:buFont typeface="Georgia"/>
              <a:buChar char="*"/>
            </a:pPr>
            <a:r>
              <a:rPr b="0" lang="en-US" sz="2200" spc="-1" strike="noStrike">
                <a:solidFill>
                  <a:srgbClr val="404040"/>
                </a:solidFill>
                <a:latin typeface="Trebuchet MS"/>
              </a:rPr>
              <a:t>Щракнете, за да редактирате стиловете на текста в образеца</a:t>
            </a:r>
            <a:endParaRPr b="0" lang="en-US" sz="2200" spc="-1" strike="noStrike">
              <a:solidFill>
                <a:srgbClr val="404040"/>
              </a:solidFill>
              <a:latin typeface="Trebuchet MS"/>
            </a:endParaRPr>
          </a:p>
          <a:p>
            <a:pPr lvl="1" marL="548640" indent="-182520">
              <a:lnSpc>
                <a:spcPct val="100000"/>
              </a:lnSpc>
              <a:spcBef>
                <a:spcPts val="400"/>
              </a:spcBef>
              <a:spcAft>
                <a:spcPts val="300"/>
              </a:spcAft>
              <a:buClr>
                <a:srgbClr val="d77c01"/>
              </a:buClr>
              <a:buSzPct val="130000"/>
              <a:buFont typeface="Georgia"/>
              <a:buChar char="*"/>
            </a:pPr>
            <a:r>
              <a:rPr b="0" lang="en-US" sz="2000" spc="-1" strike="noStrike">
                <a:solidFill>
                  <a:srgbClr val="404040"/>
                </a:solidFill>
                <a:latin typeface="Trebuchet MS"/>
              </a:rPr>
              <a:t>Второ ниво</a:t>
            </a:r>
            <a:endParaRPr b="0" lang="en-US" sz="2000" spc="-1" strike="noStrike">
              <a:solidFill>
                <a:srgbClr val="404040"/>
              </a:solidFill>
              <a:latin typeface="Trebuchet MS"/>
            </a:endParaRPr>
          </a:p>
          <a:p>
            <a:pPr lvl="2" marL="822960" indent="-182520">
              <a:lnSpc>
                <a:spcPct val="100000"/>
              </a:lnSpc>
              <a:spcBef>
                <a:spcPts val="360"/>
              </a:spcBef>
              <a:spcAft>
                <a:spcPts val="300"/>
              </a:spcAft>
              <a:buClr>
                <a:srgbClr val="d77c01"/>
              </a:buClr>
              <a:buSzPct val="130000"/>
              <a:buFont typeface="Georgia"/>
              <a:buChar char="*"/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Трето ниво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 lvl="3" marL="1097280" indent="-182520">
              <a:lnSpc>
                <a:spcPct val="100000"/>
              </a:lnSpc>
              <a:spcBef>
                <a:spcPts val="320"/>
              </a:spcBef>
              <a:spcAft>
                <a:spcPts val="300"/>
              </a:spcAft>
              <a:buClr>
                <a:srgbClr val="d77c01"/>
              </a:buClr>
              <a:buSzPct val="130000"/>
              <a:buFont typeface="Georgia"/>
              <a:buChar char="*"/>
            </a:pPr>
            <a:r>
              <a:rPr b="0" lang="en-US" sz="1600" spc="-1" strike="noStrike">
                <a:solidFill>
                  <a:srgbClr val="404040"/>
                </a:solidFill>
                <a:latin typeface="Trebuchet MS"/>
              </a:rPr>
              <a:t>Четвърто ниво</a:t>
            </a:r>
            <a:endParaRPr b="0" lang="en-US" sz="1600" spc="-1" strike="noStrike">
              <a:solidFill>
                <a:srgbClr val="404040"/>
              </a:solidFill>
              <a:latin typeface="Trebuchet MS"/>
            </a:endParaRPr>
          </a:p>
          <a:p>
            <a:pPr lvl="4" marL="1389960" indent="-182520">
              <a:lnSpc>
                <a:spcPct val="100000"/>
              </a:lnSpc>
              <a:spcBef>
                <a:spcPts val="281"/>
              </a:spcBef>
              <a:spcAft>
                <a:spcPts val="300"/>
              </a:spcAft>
              <a:buClr>
                <a:srgbClr val="d77c01"/>
              </a:buClr>
              <a:buSzPct val="130000"/>
              <a:buFont typeface="Georgia"/>
              <a:buChar char="*"/>
            </a:pPr>
            <a:r>
              <a:rPr b="0" lang="en-US" sz="1400" spc="-1" strike="noStrike">
                <a:solidFill>
                  <a:srgbClr val="404040"/>
                </a:solidFill>
                <a:latin typeface="Trebuchet MS"/>
              </a:rPr>
              <a:t>Пето ниво</a:t>
            </a:r>
            <a:endParaRPr b="0" lang="en-US" sz="14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image" Target="../media/image22.jpeg"/><Relationship Id="rId3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image" Target="../media/image24.jpeg"/><Relationship Id="rId3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5.jpeg"/><Relationship Id="rId2" Type="http://schemas.openxmlformats.org/officeDocument/2006/relationships/image" Target="../media/image26.jpeg"/><Relationship Id="rId3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7.jpeg"/><Relationship Id="rId2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hyperlink" Target="http://go.microsoft.com/fwlink/p/?LinkId=255141" TargetMode="External"/><Relationship Id="rId2" Type="http://schemas.openxmlformats.org/officeDocument/2006/relationships/hyperlink" Target="http://go.microsoft.com/fwlink/p/?LinkId=255141" TargetMode="External"/><Relationship Id="rId3" Type="http://schemas.openxmlformats.org/officeDocument/2006/relationships/hyperlink" Target="http://www.dg-slance.com/index.php/&#1076;&#1077;&#1081;&#1085;&#1086;&#1089;&#1090;&#1080;/&#1076;&#1077;&#1081;&#1085;&#1086;&#1089;&#1090;&#1080;-&#1087;&#1088;&#1077;&#1079;-&#1085;&#1077;&#1091;&#1095;&#1077;&#1073;&#1085;&#1086;-&#1074;&#1088;&#1077;&#1084;&#1077;/906-&#1089;&#1077;&#1076;&#1084;&#1080;&#1094;&#1072;-&#1085;&#1072;-&#1083;&#1080;&#1084;&#1086;&#1085;&#1072;&#1076;&#1072;&#1090;&#1072;" TargetMode="External"/><Relationship Id="rId4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hyperlink" Target="http://www.dg-slance.com/index.php/&#1075;&#1088;&#1091;&#1087;&#1080;/&#1075;&#1088;&#1091;&#1087;&#1072;-&#1079;&#1072;&#1081;&#1095;&#1077;/947-&#1088;&#1077;&#1089;&#1090;&#1086;&#1088;&#1072;&#1085;&#1090;-&#1079;&#1072;-&#1079;&#1076;&#1088;&#1072;&#1074;&#1086;&#1089;&#1083;&#1086;&#1074;&#1085;&#1086;-&#1093;&#1088;&#1072;&#1085;&#1077;&#1085;&#1077;-&#1079;&#1072;&#1081;&#1095;&#1077;" TargetMode="External"/><Relationship Id="rId2" Type="http://schemas.openxmlformats.org/officeDocument/2006/relationships/hyperlink" Target="http://www.dg-slance.com/index.php/&#1076;&#1077;&#1081;&#1085;&#1086;&#1089;&#1090;&#1080;/&#1076;&#1077;&#1081;&#1085;&#1086;&#1089;&#1090;&#1080;-&#1087;&#1088;&#1077;&#1079;-&#1085;&#1077;&#1091;&#1095;&#1077;&#1073;&#1085;&#1086;-&#1074;&#1088;&#1077;&#1084;&#1077;/1110-&#1087;&#1088;&#1072;&#1079;&#1085;&#1080;&#1082;-&#1085;&#1072;-&#1095;&#1077;&#1088;&#1077;&#1096;&#1072;&#1090;&#1072;-2" TargetMode="External"/><Relationship Id="rId3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image" Target="../media/image4.jpeg"/><Relationship Id="rId3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6.jpeg"/><Relationship Id="rId3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image" Target="../media/image8.png"/><Relationship Id="rId3" Type="http://schemas.openxmlformats.org/officeDocument/2006/relationships/image" Target="../media/image9.jpeg"/><Relationship Id="rId4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image" Target="../media/image11.jpeg"/><Relationship Id="rId3" Type="http://schemas.openxmlformats.org/officeDocument/2006/relationships/image" Target="../media/image12.jpeg"/><Relationship Id="rId4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image" Target="../media/image14.jpeg"/><Relationship Id="rId3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image" Target="../media/image16.jpeg"/><Relationship Id="rId3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7.jpeg"/><Relationship Id="rId2" Type="http://schemas.openxmlformats.org/officeDocument/2006/relationships/image" Target="../media/image18.jpeg"/><Relationship Id="rId3" Type="http://schemas.openxmlformats.org/officeDocument/2006/relationships/image" Target="../media/image19.jpeg"/><Relationship Id="rId4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Shape 1"/>
          <p:cNvSpPr txBox="1"/>
          <p:nvPr/>
        </p:nvSpPr>
        <p:spPr>
          <a:xfrm>
            <a:off x="990720" y="609480"/>
            <a:ext cx="7175160" cy="179280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marL="640080" indent="-456840" algn="ctr">
              <a:lnSpc>
                <a:spcPct val="100000"/>
              </a:lnSpc>
              <a:buClr>
                <a:srgbClr val="d77c01"/>
              </a:buClr>
              <a:buSzPct val="128000"/>
              <a:buFont typeface="Georgia"/>
              <a:buChar char="*"/>
            </a:pPr>
            <a:r>
              <a:rPr b="1" lang="en-US" sz="5400" spc="-1" strike="noStrike">
                <a:solidFill>
                  <a:srgbClr val="ff0000"/>
                </a:solidFill>
                <a:latin typeface="Trebuchet MS"/>
              </a:rPr>
              <a:t>ДГ „СЛЪНЦЕ“ </a:t>
            </a:r>
            <a:br/>
            <a:r>
              <a:rPr b="1" lang="en-US" sz="5400" spc="-1" strike="noStrike">
                <a:solidFill>
                  <a:srgbClr val="ff0000"/>
                </a:solidFill>
                <a:latin typeface="Trebuchet MS"/>
              </a:rPr>
              <a:t>ГРАД КЮСТЕНДИЛ</a:t>
            </a:r>
            <a:endParaRPr b="0" lang="en-US" sz="54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95" name="CustomShape 2"/>
          <p:cNvSpPr/>
          <p:nvPr/>
        </p:nvSpPr>
        <p:spPr>
          <a:xfrm>
            <a:off x="1600200" y="2438280"/>
            <a:ext cx="5943240" cy="2101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bg-BG" sz="4400" spc="-1" strike="noStrike">
                <a:solidFill>
                  <a:srgbClr val="000000"/>
                </a:solidFill>
                <a:latin typeface="Trebuchet MS"/>
              </a:rPr>
              <a:t>за програмата </a:t>
            </a:r>
            <a:endParaRPr b="0" lang="bg-BG" sz="4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bg-BG" sz="4400" spc="-1" strike="noStrike">
                <a:solidFill>
                  <a:srgbClr val="000000"/>
                </a:solidFill>
                <a:latin typeface="Trebuchet MS"/>
              </a:rPr>
              <a:t>„</a:t>
            </a:r>
            <a:r>
              <a:rPr b="0" lang="bg-BG" sz="4400" spc="-1" strike="noStrike">
                <a:solidFill>
                  <a:srgbClr val="000000"/>
                </a:solidFill>
                <a:latin typeface="Trebuchet MS"/>
              </a:rPr>
              <a:t>Нестле за по-здрави деца“</a:t>
            </a:r>
            <a:endParaRPr b="0" lang="bg-BG" sz="4400" spc="-1" strike="noStrike">
              <a:latin typeface="Arial"/>
            </a:endParaRPr>
          </a:p>
        </p:txBody>
      </p:sp>
      <p:pic>
        <p:nvPicPr>
          <p:cNvPr id="96" name="Picture 2" descr=""/>
          <p:cNvPicPr/>
          <p:nvPr/>
        </p:nvPicPr>
        <p:blipFill>
          <a:blip r:embed="rId2"/>
          <a:stretch/>
        </p:blipFill>
        <p:spPr>
          <a:xfrm>
            <a:off x="914400" y="4876920"/>
            <a:ext cx="7619760" cy="1647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Image12" descr=""/>
          <p:cNvPicPr/>
          <p:nvPr/>
        </p:nvPicPr>
        <p:blipFill>
          <a:blip r:embed="rId2"/>
          <a:stretch/>
        </p:blipFill>
        <p:spPr>
          <a:xfrm>
            <a:off x="1512360" y="369360"/>
            <a:ext cx="6119280" cy="61192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Image13" descr=""/>
          <p:cNvPicPr/>
          <p:nvPr/>
        </p:nvPicPr>
        <p:blipFill>
          <a:blip r:embed="rId2"/>
          <a:stretch/>
        </p:blipFill>
        <p:spPr>
          <a:xfrm>
            <a:off x="1447920" y="369360"/>
            <a:ext cx="6119280" cy="61192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CustomShape 1"/>
          <p:cNvSpPr/>
          <p:nvPr/>
        </p:nvSpPr>
        <p:spPr>
          <a:xfrm>
            <a:off x="533520" y="329400"/>
            <a:ext cx="8076960" cy="1461960"/>
          </a:xfrm>
          <a:prstGeom prst="rect">
            <a:avLst/>
          </a:prstGeom>
          <a:ln>
            <a:solidFill>
              <a:srgbClr val="694626"/>
            </a:solidFill>
            <a:rou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bg-BG" sz="1800" spc="-1" strike="noStrike">
                <a:solidFill>
                  <a:srgbClr val="ff0000"/>
                </a:solidFill>
                <a:latin typeface="Trebuchet MS"/>
              </a:rPr>
              <a:t>Модул: „Училище на четири лапи“</a:t>
            </a:r>
            <a:endParaRPr b="0" lang="bg-BG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bg-BG" sz="1800" spc="-1" strike="noStrike">
                <a:solidFill>
                  <a:srgbClr val="ff0000"/>
                </a:solidFill>
                <a:latin typeface="Trebuchet MS"/>
              </a:rPr>
              <a:t>Тук децата споделиха впечатления си от грижите си за своите домашни любимци.</a:t>
            </a:r>
            <a:endParaRPr b="0" lang="bg-BG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bg-BG" sz="1800" spc="-1" strike="noStrike">
                <a:solidFill>
                  <a:srgbClr val="ff0000"/>
                </a:solidFill>
                <a:latin typeface="Trebuchet MS"/>
              </a:rPr>
              <a:t>Някой от децата донесоха своите домашни любимци на гости в детската градина .</a:t>
            </a:r>
            <a:endParaRPr b="0" lang="bg-BG" sz="1800" spc="-1" strike="noStrike">
              <a:latin typeface="Arial"/>
            </a:endParaRPr>
          </a:p>
        </p:txBody>
      </p:sp>
      <p:pic>
        <p:nvPicPr>
          <p:cNvPr id="118" name="Image14" descr=""/>
          <p:cNvPicPr/>
          <p:nvPr/>
        </p:nvPicPr>
        <p:blipFill>
          <a:blip r:embed="rId1"/>
          <a:stretch/>
        </p:blipFill>
        <p:spPr>
          <a:xfrm>
            <a:off x="533520" y="1981080"/>
            <a:ext cx="3771720" cy="4562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9" name="Image15" descr=""/>
          <p:cNvPicPr/>
          <p:nvPr/>
        </p:nvPicPr>
        <p:blipFill>
          <a:blip r:embed="rId2"/>
          <a:stretch/>
        </p:blipFill>
        <p:spPr>
          <a:xfrm>
            <a:off x="4394520" y="2418840"/>
            <a:ext cx="4367880" cy="3276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CustomShape 1"/>
          <p:cNvSpPr/>
          <p:nvPr/>
        </p:nvSpPr>
        <p:spPr>
          <a:xfrm>
            <a:off x="609480" y="1219320"/>
            <a:ext cx="7848360" cy="4113720"/>
          </a:xfrm>
          <a:prstGeom prst="rect">
            <a:avLst/>
          </a:prstGeom>
          <a:ln>
            <a:solidFill>
              <a:srgbClr val="63653f"/>
            </a:solidFill>
            <a:rou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bg-BG" sz="2400" spc="-1" strike="noStrike">
                <a:solidFill>
                  <a:srgbClr val="ff0000"/>
                </a:solidFill>
                <a:latin typeface="Trebuchet MS"/>
              </a:rPr>
              <a:t>Деца, родители и учители на ДГ „Слънце“ се включихме с желание в националната програма „За по-здрави деца“. Обединихме усилията си, в името на каузата, нашите деца да имат един по-здравословен начин на живот. Нашата Детска градина провежда много дейности свързани точно с тази кауза. Ще продължим да бъдем още по активни в работата ни, свързана с изграждането на хранителните навици у подрастващите и в същото време да подкрепим родителите в отглеждането на здрави и щастливи деца.</a:t>
            </a:r>
            <a:endParaRPr b="0" lang="bg-BG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CustomShape 1"/>
          <p:cNvSpPr/>
          <p:nvPr/>
        </p:nvSpPr>
        <p:spPr>
          <a:xfrm>
            <a:off x="228600" y="685800"/>
            <a:ext cx="8762760" cy="228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bg-BG" sz="1800" spc="-1" strike="noStrike">
                <a:solidFill>
                  <a:srgbClr val="000000"/>
                </a:solidFill>
                <a:latin typeface="Trebuchet MS"/>
              </a:rPr>
              <a:t>Линкове към едни от най-интересните ни дейности свързани със здравословното хранене.</a:t>
            </a:r>
            <a:endParaRPr b="0" lang="bg-BG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bg-BG" sz="1800" spc="-1" strike="noStrike">
                <a:solidFill>
                  <a:srgbClr val="000000"/>
                </a:solidFill>
                <a:latin typeface="Trebuchet MS"/>
              </a:rPr>
              <a:t>Ден на революцията в храненето:  </a:t>
            </a:r>
            <a:r>
              <a:rPr b="0" lang="bg-BG" sz="1800" spc="-1" strike="noStrike" u="sng">
                <a:solidFill>
                  <a:srgbClr val="e68200"/>
                </a:solidFill>
                <a:uFillTx/>
                <a:latin typeface="Trebuchet MS"/>
                <a:hlinkClick r:id="rId1"/>
              </a:rPr>
              <a:t>http://www.dg-slance.com/index.php/%D0%B4%D0%B5%D0%B9%D0%BD%D0%BE%D1%81%D1%82%D0%B8-2/%D0%BE%D0%B1%D1%83%D1%87%D0%B5%D0%BD%D0%B8%D0%B5/704-%D0%BA%D1%83%D0%BB%D0%B8%D0%BD%D0%B0%D1%80%D0%BD%D0%B0-%</a:t>
            </a:r>
            <a:r>
              <a:rPr b="0" lang="bg-BG" sz="1800" spc="-1" strike="noStrike" u="sng">
                <a:solidFill>
                  <a:srgbClr val="e68200"/>
                </a:solidFill>
                <a:uFillTx/>
                <a:latin typeface="Trebuchet MS"/>
                <a:hlinkClick r:id="rId2"/>
              </a:rPr>
              <a:t>D1%80%D0%B0%D0%B1%D0%BE%D1%82%D0%B8%D0%BB%D0%BD%D0%B8%D1%86%D0%B0</a:t>
            </a:r>
            <a:endParaRPr b="0" lang="bg-BG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bg-BG" sz="1800" spc="-1" strike="noStrike">
                <a:solidFill>
                  <a:srgbClr val="000000"/>
                </a:solidFill>
                <a:latin typeface="Trebuchet MS"/>
              </a:rPr>
              <a:t> </a:t>
            </a:r>
            <a:endParaRPr b="0" lang="bg-BG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bg-BG" sz="1800" spc="-1" strike="noStrike">
                <a:solidFill>
                  <a:srgbClr val="000000"/>
                </a:solidFill>
                <a:latin typeface="Trebuchet MS"/>
              </a:rPr>
              <a:t>Седмица на лимонадата: </a:t>
            </a:r>
            <a:r>
              <a:rPr b="0" lang="bg-BG" sz="1800" spc="-1" strike="noStrike" u="sng">
                <a:solidFill>
                  <a:srgbClr val="e68200"/>
                </a:solidFill>
                <a:uFillTx/>
                <a:latin typeface="Trebuchet MS"/>
                <a:hlinkClick r:id="rId3"/>
              </a:rPr>
              <a:t>http://www.dg-slance.com/index.php/%D0%B4%D0%B5%D0%B9%D0%BD%D0%BE%D1%81%D1%82%D0%B8/%D0%B4%D0%B5%D0%B9%D0%BD%D0%BE%D1%81%D1%82%D0%B8-%D0%BF%D1%80%D0%B5%D0%B7-%D0%BD%D0%B5%D1%83%D1%87%D0%B5%D0%B1%D0%BD%D0%BE-%D0%B2%D1%80%D0%B5%D0%BC%D0%B5/906-%D1%81%D0%B5%D0%B4%D0%BC%D0%B8%D1%86%D0%B0-%D0%BD%D0%B0-%D0%BB%D0%B8%D0%BC%D0%BE%D0%BD%D0%B0%D0%B4%D0%B0%D1%82%D0%B0</a:t>
            </a:r>
            <a:endParaRPr b="0" lang="bg-BG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CustomShape 1"/>
          <p:cNvSpPr/>
          <p:nvPr/>
        </p:nvSpPr>
        <p:spPr>
          <a:xfrm>
            <a:off x="152280" y="304920"/>
            <a:ext cx="8838720" cy="2559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bg-BG" sz="1800" spc="-1" strike="noStrike">
                <a:solidFill>
                  <a:srgbClr val="000000"/>
                </a:solidFill>
                <a:latin typeface="Trebuchet MS"/>
              </a:rPr>
              <a:t>Ресторант за здравословно хранене:</a:t>
            </a:r>
            <a:endParaRPr b="0" lang="bg-BG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bg-BG" sz="1800" spc="-1" strike="noStrike" u="sng">
                <a:solidFill>
                  <a:srgbClr val="e68200"/>
                </a:solidFill>
                <a:uFillTx/>
                <a:latin typeface="Trebuchet MS"/>
                <a:hlinkClick r:id="rId1"/>
              </a:rPr>
              <a:t>http://www.dg-slance.com/index.php/%D0%B3%D1%80%D1%83%D0%BF%D0%B8/%D0%B3%D1%80%D1%83%D0%BF%D0%B0-%D0%B7%D0%B0%D0%B9%D1%87%D0%B5/947-%D1%80%D0%B5%D1%81%D1%82%D0%BE%D1%80%D0%B0%D0%BD%D1%82-%D0%B7%D0%B0-%D0%B7%D0%B4%D1%80%D0%B0%D0%B2%D0%BE%D1%81%D0%BB%D0%BE%D0%B2%D0%BD%D0%BE-%D1%85%D1%80%D0%B0%D0%BD%D0%B5%D0%BD%D0%B5-%D0%B7%D0%B0%D0%B9%D1%87%D0%B5</a:t>
            </a:r>
            <a:endParaRPr b="0" lang="bg-BG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bg-BG" sz="1800" spc="-1" strike="noStrike">
                <a:solidFill>
                  <a:srgbClr val="000000"/>
                </a:solidFill>
                <a:latin typeface="Trebuchet MS"/>
              </a:rPr>
              <a:t> </a:t>
            </a:r>
            <a:endParaRPr b="0" lang="bg-BG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bg-BG" sz="1800" spc="-1" strike="noStrike">
                <a:solidFill>
                  <a:srgbClr val="000000"/>
                </a:solidFill>
                <a:latin typeface="Trebuchet MS"/>
              </a:rPr>
              <a:t>Седмица на черешата:</a:t>
            </a:r>
            <a:endParaRPr b="0" lang="bg-BG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bg-BG" sz="1800" spc="-1" strike="noStrike">
                <a:solidFill>
                  <a:srgbClr val="000000"/>
                </a:solidFill>
                <a:latin typeface="Trebuchet MS"/>
              </a:rPr>
              <a:t> </a:t>
            </a:r>
            <a:r>
              <a:rPr b="0" lang="bg-BG" sz="1800" spc="-1" strike="noStrike" u="sng">
                <a:solidFill>
                  <a:srgbClr val="e68200"/>
                </a:solidFill>
                <a:uFillTx/>
                <a:latin typeface="Trebuchet MS"/>
                <a:hlinkClick r:id="rId2"/>
              </a:rPr>
              <a:t>http://www.dg-slance.com/index.php/%D0%B4%D0%B5%D0%B9%D0%BD%D0%BE%D1%81%D1%82%D0%B8/%D0%B4%D0%B5%D0%B9%D0%BD%D0%BE%D1%81%D1%82%D0%B8-%D0%BF%D1%80%D0%B5%D0%B7-%D0%BD%D0%B5%D1%83%D1%87%D0%B5%D0%B1%D0%BD%D0%BE-%D0%B2%D1%80%D0%B5%D0%BC%D0%B5/1110-%D0%BF%D1%80%D0%B0%D0%B7%D0%BD%D0%B8%D0%BA-%D0%BD%D0%B0-%D1%87%D0%B5%D1%80%D0%B5%D1%88%D0%B0%D1%82%D0%B0-2</a:t>
            </a:r>
            <a:endParaRPr b="0" lang="bg-BG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bg-BG" sz="1800" spc="-1" strike="noStrike">
                <a:solidFill>
                  <a:srgbClr val="000000"/>
                </a:solidFill>
                <a:latin typeface="Trebuchet MS"/>
              </a:rPr>
              <a:t> </a:t>
            </a:r>
            <a:endParaRPr b="0" lang="bg-BG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bg-BG" sz="1800" spc="-1" strike="noStrike">
                <a:solidFill>
                  <a:srgbClr val="000000"/>
                </a:solidFill>
                <a:latin typeface="Trebuchet MS"/>
              </a:rPr>
              <a:t>Бихме използвали наградата за организиране на фестивал „Веселите плодчета“ и закупуване на костюми за фестивала.  </a:t>
            </a:r>
            <a:endParaRPr b="0" lang="bg-BG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Picture 2" descr=""/>
          <p:cNvPicPr/>
          <p:nvPr/>
        </p:nvPicPr>
        <p:blipFill>
          <a:blip r:embed="rId1"/>
          <a:srcRect l="7232" t="0" r="9638" b="0"/>
          <a:stretch/>
        </p:blipFill>
        <p:spPr>
          <a:xfrm>
            <a:off x="634320" y="380880"/>
            <a:ext cx="7609680" cy="5866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CustomShape 1"/>
          <p:cNvSpPr/>
          <p:nvPr/>
        </p:nvSpPr>
        <p:spPr>
          <a:xfrm>
            <a:off x="506520" y="457200"/>
            <a:ext cx="8000640" cy="1187640"/>
          </a:xfrm>
          <a:prstGeom prst="rect">
            <a:avLst/>
          </a:prstGeom>
          <a:ln>
            <a:round/>
          </a:ln>
          <a:effectLst>
            <a:outerShdw blurRad="63500" dir="5400000" dist="50760" rotWithShape="0" sx="98000" sy="9800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bg-BG" sz="2400" spc="-1" strike="noStrike">
                <a:solidFill>
                  <a:srgbClr val="ff0000"/>
                </a:solidFill>
                <a:latin typeface="Trebuchet MS"/>
              </a:rPr>
              <a:t>Модул „Хапвай питателна и разнообразна храна“</a:t>
            </a:r>
            <a:endParaRPr b="0" lang="bg-BG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bg-BG" sz="2400" spc="-1" strike="noStrike">
                <a:solidFill>
                  <a:srgbClr val="ff0000"/>
                </a:solidFill>
                <a:latin typeface="Trebuchet MS"/>
              </a:rPr>
              <a:t>Колко важно е да се приемат различни храни, за да бъдем здрави, силни и щастливи.</a:t>
            </a:r>
            <a:endParaRPr b="0" lang="bg-BG" sz="2400" spc="-1" strike="noStrike">
              <a:latin typeface="Arial"/>
            </a:endParaRPr>
          </a:p>
        </p:txBody>
      </p:sp>
      <p:pic>
        <p:nvPicPr>
          <p:cNvPr id="98" name="Image2" descr=""/>
          <p:cNvPicPr/>
          <p:nvPr/>
        </p:nvPicPr>
        <p:blipFill>
          <a:blip r:embed="rId2"/>
          <a:stretch/>
        </p:blipFill>
        <p:spPr>
          <a:xfrm>
            <a:off x="1447200" y="1905120"/>
            <a:ext cx="6119280" cy="4588920"/>
          </a:xfrm>
          <a:prstGeom prst="rect">
            <a:avLst/>
          </a:prstGeom>
          <a:ln>
            <a:noFill/>
          </a:ln>
          <a:effectLst>
            <a:outerShdw algn="tl" blurRad="292100" dir="2700000" dist="139498" rotWithShape="0">
              <a:srgbClr val="333333">
                <a:alpha val="65000"/>
              </a:srgbClr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Image3" descr=""/>
          <p:cNvPicPr/>
          <p:nvPr/>
        </p:nvPicPr>
        <p:blipFill>
          <a:blip r:embed="rId2"/>
          <a:stretch/>
        </p:blipFill>
        <p:spPr>
          <a:xfrm>
            <a:off x="2286000" y="400680"/>
            <a:ext cx="4366440" cy="6025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CustomShape 1"/>
          <p:cNvSpPr/>
          <p:nvPr/>
        </p:nvSpPr>
        <p:spPr>
          <a:xfrm>
            <a:off x="609480" y="380880"/>
            <a:ext cx="8152920" cy="1187640"/>
          </a:xfrm>
          <a:prstGeom prst="rect">
            <a:avLst/>
          </a:prstGeom>
          <a:ln>
            <a:solidFill>
              <a:srgbClr val="4c4539"/>
            </a:solidFill>
            <a:rou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bg-BG" sz="2400" spc="-1" strike="noStrike">
                <a:solidFill>
                  <a:srgbClr val="ff0000"/>
                </a:solidFill>
                <a:latin typeface="Trebuchet MS"/>
              </a:rPr>
              <a:t>Родителите и децата от ДГ „Слънце“ участваха в кулинарно занимание със здравословни рецепти, които бяха издадени в кулинарната ни книжка.</a:t>
            </a:r>
            <a:endParaRPr b="0" lang="bg-BG" sz="2400" spc="-1" strike="noStrike">
              <a:latin typeface="Arial"/>
            </a:endParaRPr>
          </a:p>
        </p:txBody>
      </p:sp>
      <p:pic>
        <p:nvPicPr>
          <p:cNvPr id="101" name="Picture 2" descr=""/>
          <p:cNvPicPr/>
          <p:nvPr/>
        </p:nvPicPr>
        <p:blipFill>
          <a:blip r:embed="rId2"/>
          <a:stretch/>
        </p:blipFill>
        <p:spPr>
          <a:xfrm>
            <a:off x="380880" y="1676520"/>
            <a:ext cx="3149640" cy="5028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" name="Image4" descr=""/>
          <p:cNvPicPr/>
          <p:nvPr/>
        </p:nvPicPr>
        <p:blipFill>
          <a:blip r:embed="rId3"/>
          <a:stretch/>
        </p:blipFill>
        <p:spPr>
          <a:xfrm>
            <a:off x="3657600" y="2057400"/>
            <a:ext cx="5299200" cy="42667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CustomShape 1"/>
          <p:cNvSpPr/>
          <p:nvPr/>
        </p:nvSpPr>
        <p:spPr>
          <a:xfrm>
            <a:off x="380880" y="228600"/>
            <a:ext cx="8076960" cy="1187640"/>
          </a:xfrm>
          <a:prstGeom prst="rect">
            <a:avLst/>
          </a:prstGeom>
          <a:ln>
            <a:solidFill>
              <a:srgbClr val="a94300"/>
            </a:solidFill>
            <a:rou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bg-BG" sz="1800" spc="-1" strike="noStrike">
                <a:solidFill>
                  <a:srgbClr val="ff0000"/>
                </a:solidFill>
                <a:latin typeface="Trebuchet MS"/>
              </a:rPr>
              <a:t>Втори модул: „Контролирай порциите си“</a:t>
            </a:r>
            <a:endParaRPr b="0" lang="bg-BG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bg-BG" sz="1800" spc="-1" strike="noStrike">
                <a:solidFill>
                  <a:srgbClr val="ff0000"/>
                </a:solidFill>
                <a:latin typeface="Trebuchet MS"/>
              </a:rPr>
              <a:t>В този модул децата се научиха как да управляват своите порции, с какво и по колко да се хранят. Беше интересно и забавно за тях, те сами да приготвят храната, която биха хапнали.</a:t>
            </a:r>
            <a:endParaRPr b="0" lang="bg-BG" sz="1800" spc="-1" strike="noStrike">
              <a:latin typeface="Arial"/>
            </a:endParaRPr>
          </a:p>
        </p:txBody>
      </p:sp>
      <p:pic>
        <p:nvPicPr>
          <p:cNvPr id="104" name="Image5" descr=""/>
          <p:cNvPicPr/>
          <p:nvPr/>
        </p:nvPicPr>
        <p:blipFill>
          <a:blip r:embed="rId2"/>
          <a:stretch/>
        </p:blipFill>
        <p:spPr>
          <a:xfrm>
            <a:off x="380880" y="1451160"/>
            <a:ext cx="3504960" cy="5200200"/>
          </a:xfrm>
          <a:prstGeom prst="rect">
            <a:avLst/>
          </a:prstGeom>
          <a:ln>
            <a:noFill/>
          </a:ln>
        </p:spPr>
      </p:pic>
      <p:pic>
        <p:nvPicPr>
          <p:cNvPr id="105" name="Image6" descr=""/>
          <p:cNvPicPr/>
          <p:nvPr/>
        </p:nvPicPr>
        <p:blipFill>
          <a:blip r:embed="rId3"/>
          <a:stretch/>
        </p:blipFill>
        <p:spPr>
          <a:xfrm>
            <a:off x="4876920" y="1460880"/>
            <a:ext cx="3352320" cy="5190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CustomShape 1"/>
          <p:cNvSpPr/>
          <p:nvPr/>
        </p:nvSpPr>
        <p:spPr>
          <a:xfrm>
            <a:off x="457200" y="228600"/>
            <a:ext cx="8305560" cy="1187640"/>
          </a:xfrm>
          <a:prstGeom prst="rect">
            <a:avLst/>
          </a:prstGeom>
          <a:ln>
            <a:solidFill>
              <a:srgbClr val="a94300"/>
            </a:solidFill>
            <a:rou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bg-BG" sz="1800" spc="-1" strike="noStrike">
                <a:solidFill>
                  <a:srgbClr val="ff0000"/>
                </a:solidFill>
                <a:latin typeface="Trebuchet MS"/>
              </a:rPr>
              <a:t>Модул „Избери водата“</a:t>
            </a:r>
            <a:endParaRPr b="0" lang="bg-BG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bg-BG" sz="1800" spc="-1" strike="noStrike">
                <a:solidFill>
                  <a:srgbClr val="ff0000"/>
                </a:solidFill>
                <a:latin typeface="Trebuchet MS"/>
              </a:rPr>
              <a:t>През този модул, децата научиха не само колко важна е водата, за да бъдем активни през целия ни ден, но и дори сами и с голямо желание приготвиха индивидуалните си чашки за вода.</a:t>
            </a:r>
            <a:endParaRPr b="0" lang="bg-BG" sz="1800" spc="-1" strike="noStrike">
              <a:latin typeface="Arial"/>
            </a:endParaRPr>
          </a:p>
        </p:txBody>
      </p:sp>
      <p:pic>
        <p:nvPicPr>
          <p:cNvPr id="107" name="Image7" descr=""/>
          <p:cNvPicPr/>
          <p:nvPr/>
        </p:nvPicPr>
        <p:blipFill>
          <a:blip r:embed="rId2"/>
          <a:stretch/>
        </p:blipFill>
        <p:spPr>
          <a:xfrm>
            <a:off x="2121840" y="1600200"/>
            <a:ext cx="4888080" cy="50594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Image8" descr=""/>
          <p:cNvPicPr/>
          <p:nvPr/>
        </p:nvPicPr>
        <p:blipFill>
          <a:blip r:embed="rId2"/>
          <a:stretch/>
        </p:blipFill>
        <p:spPr>
          <a:xfrm>
            <a:off x="533520" y="457200"/>
            <a:ext cx="8076960" cy="5866920"/>
          </a:xfrm>
          <a:prstGeom prst="rect">
            <a:avLst/>
          </a:prstGeom>
          <a:ln w="88920">
            <a:solidFill>
              <a:srgbClr val="ffffff"/>
            </a:solidFill>
            <a:miter/>
          </a:ln>
          <a:effectLst>
            <a:outerShdw algn="tl" blurRad="55000" dir="5400000" dist="18000" rotWithShape="0">
              <a:srgbClr val="000000">
                <a:alpha val="40000"/>
              </a:srgbClr>
            </a:outerShdw>
          </a:effectLst>
          <a:scene3d>
            <a:camera prst="orthographicFront"/>
            <a:lightRig dir="t" rig="twoP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CustomShape 1"/>
          <p:cNvSpPr/>
          <p:nvPr/>
        </p:nvSpPr>
        <p:spPr>
          <a:xfrm>
            <a:off x="457200" y="380880"/>
            <a:ext cx="8229240" cy="1187640"/>
          </a:xfrm>
          <a:prstGeom prst="rect">
            <a:avLst/>
          </a:prstGeom>
          <a:ln>
            <a:solidFill>
              <a:srgbClr val="63653f"/>
            </a:solidFill>
            <a:rou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bg-BG" sz="1800" spc="-1" strike="noStrike">
                <a:solidFill>
                  <a:srgbClr val="ff0000"/>
                </a:solidFill>
                <a:latin typeface="Trebuchet MS"/>
              </a:rPr>
              <a:t>Модул „Играй активно“</a:t>
            </a:r>
            <a:endParaRPr b="0" lang="bg-BG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bg-BG" sz="1800" spc="-1" strike="noStrike">
                <a:solidFill>
                  <a:srgbClr val="ff0000"/>
                </a:solidFill>
                <a:latin typeface="Trebuchet MS"/>
              </a:rPr>
              <a:t>Основната цел на ДГ „Слънце“ е да стимулира децата да играят повече навън, за да могат да изразходват енергията, която имат, докато се забавляват с приятелите си.</a:t>
            </a:r>
            <a:endParaRPr b="0" lang="bg-BG" sz="1800" spc="-1" strike="noStrike">
              <a:latin typeface="Arial"/>
            </a:endParaRPr>
          </a:p>
        </p:txBody>
      </p:sp>
      <p:pic>
        <p:nvPicPr>
          <p:cNvPr id="110" name="Image9" descr=""/>
          <p:cNvPicPr/>
          <p:nvPr/>
        </p:nvPicPr>
        <p:blipFill>
          <a:blip r:embed="rId1"/>
          <a:stretch/>
        </p:blipFill>
        <p:spPr>
          <a:xfrm>
            <a:off x="609480" y="1828800"/>
            <a:ext cx="2819160" cy="4409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1" name="Image10" descr=""/>
          <p:cNvPicPr/>
          <p:nvPr/>
        </p:nvPicPr>
        <p:blipFill>
          <a:blip r:embed="rId2"/>
          <a:stretch/>
        </p:blipFill>
        <p:spPr>
          <a:xfrm>
            <a:off x="3718080" y="1828800"/>
            <a:ext cx="4888080" cy="2939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" name="Картина 6" descr=""/>
          <p:cNvPicPr/>
          <p:nvPr/>
        </p:nvPicPr>
        <p:blipFill>
          <a:blip r:embed="rId3"/>
          <a:srcRect l="1999" t="3331" r="65838" b="43733"/>
          <a:stretch/>
        </p:blipFill>
        <p:spPr>
          <a:xfrm>
            <a:off x="5105520" y="4768920"/>
            <a:ext cx="2148120" cy="1987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CustomShape 1"/>
          <p:cNvSpPr/>
          <p:nvPr/>
        </p:nvSpPr>
        <p:spPr>
          <a:xfrm>
            <a:off x="457200" y="304920"/>
            <a:ext cx="8381520" cy="1187640"/>
          </a:xfrm>
          <a:prstGeom prst="rect">
            <a:avLst/>
          </a:prstGeom>
          <a:ln>
            <a:solidFill>
              <a:srgbClr val="a94300"/>
            </a:solidFill>
            <a:rou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bg-BG" sz="1800" spc="-1" strike="noStrike">
                <a:solidFill>
                  <a:srgbClr val="ff0000"/>
                </a:solidFill>
                <a:latin typeface="Trebuchet MS"/>
              </a:rPr>
              <a:t>Модул : „Наслаждавай се на храната със семейството си“</a:t>
            </a:r>
            <a:endParaRPr b="0" lang="bg-BG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bg-BG" sz="1800" spc="-1" strike="noStrike">
                <a:solidFill>
                  <a:srgbClr val="ff0000"/>
                </a:solidFill>
                <a:latin typeface="Trebuchet MS"/>
              </a:rPr>
              <a:t>Този модул беше проведен онлайн. Децата съвместно със своите родители подготвяха семейната си трапеза и разказаха за своите впечатления и преживявания.</a:t>
            </a:r>
            <a:endParaRPr b="0" lang="bg-BG" sz="1800" spc="-1" strike="noStrike">
              <a:latin typeface="Arial"/>
            </a:endParaRPr>
          </a:p>
        </p:txBody>
      </p:sp>
      <p:pic>
        <p:nvPicPr>
          <p:cNvPr id="114" name="Image11" descr=""/>
          <p:cNvPicPr/>
          <p:nvPr/>
        </p:nvPicPr>
        <p:blipFill>
          <a:blip r:embed="rId1"/>
          <a:stretch/>
        </p:blipFill>
        <p:spPr>
          <a:xfrm>
            <a:off x="1219320" y="1600200"/>
            <a:ext cx="6705360" cy="4952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47</TotalTime>
  <Application>LibreOffice/6.2.3.2$Windows_X86_64 LibreOffice_project/aecc05fe267cc68dde00352a451aa867b3b546ac</Application>
  <Words>396</Words>
  <Paragraphs>29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2020-11-24T15:42:32Z</dcterms:created>
  <dc:creator>Evelina</dc:creator>
  <dc:description/>
  <dc:language>bg-BG</dc:language>
  <cp:lastModifiedBy/>
  <dcterms:modified xsi:type="dcterms:W3CDTF">2020-11-25T09:06:15Z</dcterms:modified>
  <cp:revision>19</cp:revision>
  <dc:subject/>
  <dc:title>ДГ „СЛЪНЦЕ“  ГРАД КЮСТЕНДИЛ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Презентация на цял екран (4:3)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16</vt:i4>
  </property>
</Properties>
</file>