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  <p:sldId id="368" r:id="rId3"/>
    <p:sldId id="374" r:id="rId4"/>
    <p:sldId id="369" r:id="rId5"/>
    <p:sldId id="371" r:id="rId6"/>
    <p:sldId id="373" r:id="rId7"/>
    <p:sldId id="370" r:id="rId8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D0B4DE-06E0-4C26-BF8A-F13120758D5E}" v="129" dt="2021-08-31T10:13:46.9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anislava Madzhova" userId="1bca815820422ac3" providerId="LiveId" clId="{42D0B4DE-06E0-4C26-BF8A-F13120758D5E}"/>
    <pc:docChg chg="undo redo custSel addSld modSld">
      <pc:chgData name="Stanislava Madzhova" userId="1bca815820422ac3" providerId="LiveId" clId="{42D0B4DE-06E0-4C26-BF8A-F13120758D5E}" dt="2021-08-31T10:29:49.619" v="220" actId="1076"/>
      <pc:docMkLst>
        <pc:docMk/>
      </pc:docMkLst>
      <pc:sldChg chg="addSp delSp modSp mod modAnim">
        <pc:chgData name="Stanislava Madzhova" userId="1bca815820422ac3" providerId="LiveId" clId="{42D0B4DE-06E0-4C26-BF8A-F13120758D5E}" dt="2021-08-31T10:13:49.891" v="182" actId="1076"/>
        <pc:sldMkLst>
          <pc:docMk/>
          <pc:sldMk cId="658601406" sldId="256"/>
        </pc:sldMkLst>
        <pc:spChg chg="mod">
          <ac:chgData name="Stanislava Madzhova" userId="1bca815820422ac3" providerId="LiveId" clId="{42D0B4DE-06E0-4C26-BF8A-F13120758D5E}" dt="2021-08-31T10:13:17.648" v="177" actId="122"/>
          <ac:spMkLst>
            <pc:docMk/>
            <pc:sldMk cId="658601406" sldId="256"/>
            <ac:spMk id="2" creationId="{1D2CB117-2798-49D8-95AD-6C059F9CA3F1}"/>
          </ac:spMkLst>
        </pc:spChg>
        <pc:spChg chg="mod">
          <ac:chgData name="Stanislava Madzhova" userId="1bca815820422ac3" providerId="LiveId" clId="{42D0B4DE-06E0-4C26-BF8A-F13120758D5E}" dt="2021-08-31T10:13:49.891" v="182" actId="1076"/>
          <ac:spMkLst>
            <pc:docMk/>
            <pc:sldMk cId="658601406" sldId="256"/>
            <ac:spMk id="3" creationId="{8B9766B0-E5F1-42EA-923E-0CB3752F1C93}"/>
          </ac:spMkLst>
        </pc:spChg>
        <pc:spChg chg="del">
          <ac:chgData name="Stanislava Madzhova" userId="1bca815820422ac3" providerId="LiveId" clId="{42D0B4DE-06E0-4C26-BF8A-F13120758D5E}" dt="2021-08-31T10:04:45.007" v="114" actId="26606"/>
          <ac:spMkLst>
            <pc:docMk/>
            <pc:sldMk cId="658601406" sldId="256"/>
            <ac:spMk id="25" creationId="{FA69AAE0-49D5-4C8B-8BA2-55898C00E05E}"/>
          </ac:spMkLst>
        </pc:spChg>
        <pc:spChg chg="add del">
          <ac:chgData name="Stanislava Madzhova" userId="1bca815820422ac3" providerId="LiveId" clId="{42D0B4DE-06E0-4C26-BF8A-F13120758D5E}" dt="2021-08-31T10:06:14.484" v="117" actId="26606"/>
          <ac:spMkLst>
            <pc:docMk/>
            <pc:sldMk cId="658601406" sldId="256"/>
            <ac:spMk id="30" creationId="{FA69AAE0-49D5-4C8B-8BA2-55898C00E05E}"/>
          </ac:spMkLst>
        </pc:spChg>
        <pc:spChg chg="add">
          <ac:chgData name="Stanislava Madzhova" userId="1bca815820422ac3" providerId="LiveId" clId="{42D0B4DE-06E0-4C26-BF8A-F13120758D5E}" dt="2021-08-31T10:06:14.484" v="117" actId="26606"/>
          <ac:spMkLst>
            <pc:docMk/>
            <pc:sldMk cId="658601406" sldId="256"/>
            <ac:spMk id="35" creationId="{FA69AAE0-49D5-4C8B-8BA2-55898C00E05E}"/>
          </ac:spMkLst>
        </pc:spChg>
        <pc:picChg chg="mod">
          <ac:chgData name="Stanislava Madzhova" userId="1bca815820422ac3" providerId="LiveId" clId="{42D0B4DE-06E0-4C26-BF8A-F13120758D5E}" dt="2021-08-30T14:51:17.468" v="0" actId="27614"/>
          <ac:picMkLst>
            <pc:docMk/>
            <pc:sldMk cId="658601406" sldId="256"/>
            <ac:picMk id="6" creationId="{35800F8A-C02E-4D40-9B6E-522162B1BF02}"/>
          </ac:picMkLst>
        </pc:picChg>
      </pc:sldChg>
      <pc:sldChg chg="delSp modSp mod">
        <pc:chgData name="Stanislava Madzhova" userId="1bca815820422ac3" providerId="LiveId" clId="{42D0B4DE-06E0-4C26-BF8A-F13120758D5E}" dt="2021-08-31T10:29:49.619" v="220" actId="1076"/>
        <pc:sldMkLst>
          <pc:docMk/>
          <pc:sldMk cId="981297261" sldId="368"/>
        </pc:sldMkLst>
        <pc:spChg chg="mod">
          <ac:chgData name="Stanislava Madzhova" userId="1bca815820422ac3" providerId="LiveId" clId="{42D0B4DE-06E0-4C26-BF8A-F13120758D5E}" dt="2021-08-31T10:29:49.619" v="220" actId="1076"/>
          <ac:spMkLst>
            <pc:docMk/>
            <pc:sldMk cId="981297261" sldId="368"/>
            <ac:spMk id="3" creationId="{3FC54180-5F4B-4021-A760-642BA706A83B}"/>
          </ac:spMkLst>
        </pc:spChg>
        <pc:spChg chg="del mod">
          <ac:chgData name="Stanislava Madzhova" userId="1bca815820422ac3" providerId="LiveId" clId="{42D0B4DE-06E0-4C26-BF8A-F13120758D5E}" dt="2021-08-31T10:08:30.608" v="128"/>
          <ac:spMkLst>
            <pc:docMk/>
            <pc:sldMk cId="981297261" sldId="368"/>
            <ac:spMk id="6" creationId="{3098E3E9-83F2-432A-8DA8-B61A1D2A4A56}"/>
          </ac:spMkLst>
        </pc:spChg>
        <pc:spChg chg="del mod">
          <ac:chgData name="Stanislava Madzhova" userId="1bca815820422ac3" providerId="LiveId" clId="{42D0B4DE-06E0-4C26-BF8A-F13120758D5E}" dt="2021-08-31T10:08:30.608" v="130"/>
          <ac:spMkLst>
            <pc:docMk/>
            <pc:sldMk cId="981297261" sldId="368"/>
            <ac:spMk id="8" creationId="{1B6FBCD0-0EFE-40D4-B6B6-503881501E01}"/>
          </ac:spMkLst>
        </pc:spChg>
        <pc:spChg chg="mod">
          <ac:chgData name="Stanislava Madzhova" userId="1bca815820422ac3" providerId="LiveId" clId="{42D0B4DE-06E0-4C26-BF8A-F13120758D5E}" dt="2021-08-31T10:10:25.122" v="151" actId="1076"/>
          <ac:spMkLst>
            <pc:docMk/>
            <pc:sldMk cId="981297261" sldId="368"/>
            <ac:spMk id="9" creationId="{733B97AD-578E-4791-B96A-92184CBF6D29}"/>
          </ac:spMkLst>
        </pc:spChg>
      </pc:sldChg>
      <pc:sldChg chg="addSp delSp modSp new mod">
        <pc:chgData name="Stanislava Madzhova" userId="1bca815820422ac3" providerId="LiveId" clId="{42D0B4DE-06E0-4C26-BF8A-F13120758D5E}" dt="2021-08-31T10:11:30.452" v="157" actId="255"/>
        <pc:sldMkLst>
          <pc:docMk/>
          <pc:sldMk cId="575498575" sldId="374"/>
        </pc:sldMkLst>
        <pc:spChg chg="add mod">
          <ac:chgData name="Stanislava Madzhova" userId="1bca815820422ac3" providerId="LiveId" clId="{42D0B4DE-06E0-4C26-BF8A-F13120758D5E}" dt="2021-08-31T10:11:30.452" v="157" actId="255"/>
          <ac:spMkLst>
            <pc:docMk/>
            <pc:sldMk cId="575498575" sldId="374"/>
            <ac:spMk id="3" creationId="{423089BB-AF94-4F49-BA7B-EA32D900862F}"/>
          </ac:spMkLst>
        </pc:spChg>
        <pc:spChg chg="add del">
          <ac:chgData name="Stanislava Madzhova" userId="1bca815820422ac3" providerId="LiveId" clId="{42D0B4DE-06E0-4C26-BF8A-F13120758D5E}" dt="2021-08-31T10:09:17.994" v="140" actId="22"/>
          <ac:spMkLst>
            <pc:docMk/>
            <pc:sldMk cId="575498575" sldId="374"/>
            <ac:spMk id="5" creationId="{3F56E400-3866-4992-B773-17DCCA751207}"/>
          </ac:spMkLst>
        </pc:spChg>
        <pc:spChg chg="add mod">
          <ac:chgData name="Stanislava Madzhova" userId="1bca815820422ac3" providerId="LiveId" clId="{42D0B4DE-06E0-4C26-BF8A-F13120758D5E}" dt="2021-08-31T10:09:26.655" v="144" actId="1076"/>
          <ac:spMkLst>
            <pc:docMk/>
            <pc:sldMk cId="575498575" sldId="374"/>
            <ac:spMk id="7" creationId="{23000CDB-8F6C-4AEA-9E92-46D80EA7A121}"/>
          </ac:spMkLst>
        </pc:spChg>
        <pc:picChg chg="add mod">
          <ac:chgData name="Stanislava Madzhova" userId="1bca815820422ac3" providerId="LiveId" clId="{42D0B4DE-06E0-4C26-BF8A-F13120758D5E}" dt="2021-08-31T10:09:49.292" v="147" actId="1076"/>
          <ac:picMkLst>
            <pc:docMk/>
            <pc:sldMk cId="575498575" sldId="374"/>
            <ac:picMk id="9" creationId="{2F723131-516A-4E38-8CB0-E91476B2748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B6F7AAEB-EC53-4DC0-A830-8D2CBDA854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66A104C5-F1D4-4524-AE0E-B2DD7556D4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440C8CE4-D4AB-4892-9619-F140ABFE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4FC59-1838-430C-AB2C-BA160564E30C}" type="datetime1">
              <a:rPr lang="bg-BG" smtClean="0"/>
              <a:pPr/>
              <a:t>31.8.2021 г.</a:t>
            </a:fld>
            <a:endParaRPr lang="bg-BG" dirty="0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8040BA9F-6F72-4EF6-96CD-7113BD22D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bg-BG" dirty="0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2AEA3C9B-BD6C-4FAD-A38C-4D21F93CB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FDBFFB2-86D9-4B8F-A59A-553A60B94BBE}" type="slidenum">
              <a:rPr lang="bg-BG" smtClean="0"/>
              <a:pPr rtl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81787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8FC7AAB-4802-44B2-A320-0FE08EA3E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6168FAC4-38CC-4C90-83E2-6CCF4B629D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35DC7636-94E3-4ADF-916D-F112EF268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BBF9B-07B5-4D21-B426-A1838541B48D}" type="datetime1">
              <a:rPr lang="bg-BG" smtClean="0"/>
              <a:pPr/>
              <a:t>31.8.2021 г.</a:t>
            </a:fld>
            <a:endParaRPr lang="bg-BG" dirty="0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62ADAB2E-2FD3-4102-9E19-8147D3158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bg-BG" dirty="0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A5A544DF-73E9-41A7-A40D-E122145ED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FDBFFB2-86D9-4B8F-A59A-553A60B94BBE}" type="slidenum">
              <a:rPr lang="bg-BG" smtClean="0"/>
              <a:pPr rtl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996819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>
            <a:extLst>
              <a:ext uri="{FF2B5EF4-FFF2-40B4-BE49-F238E27FC236}">
                <a16:creationId xmlns:a16="http://schemas.microsoft.com/office/drawing/2014/main" id="{64591FE4-ABE8-4293-9650-8DAAFD49D7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201F5D2F-4247-46D8-A66C-2B63C902A1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834CA424-A007-4FD1-A374-2CBD1A035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F99D0-3C46-44EA-8E60-DDC365E753F6}" type="datetime1">
              <a:rPr lang="bg-BG" smtClean="0"/>
              <a:pPr/>
              <a:t>31.8.2021 г.</a:t>
            </a:fld>
            <a:endParaRPr lang="bg-BG" dirty="0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03CED08D-38D2-4D30-80D3-EC8CB89BD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bg-BG" dirty="0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286B51B9-35A1-4357-814B-BDD206FB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FDBFFB2-86D9-4B8F-A59A-553A60B94BBE}" type="slidenum">
              <a:rPr lang="bg-BG" smtClean="0"/>
              <a:pPr rtl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971276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99CF91D1-CA25-4B97-BE6B-7643595B9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86091849-D2A5-4445-955F-9CE71B14D0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A4878DE3-C80F-4FBD-8A1C-FEB42601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822D2-7A1F-47F5-A593-58AF98E5C5D8}" type="datetime1">
              <a:rPr lang="bg-BG" smtClean="0"/>
              <a:pPr/>
              <a:t>31.8.2021 г.</a:t>
            </a:fld>
            <a:endParaRPr lang="bg-BG" dirty="0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0142EA6D-5FE4-4DD7-ABCB-3434F6B5F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bg-BG" dirty="0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F01DE3A4-AF16-44A6-864F-6C91E1E6A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FDBFFB2-86D9-4B8F-A59A-553A60B94BBE}" type="slidenum">
              <a:rPr lang="bg-BG" smtClean="0"/>
              <a:pPr rtl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352686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C8A97815-8C6F-4D0A-B3E5-2111356B3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AC130C23-AB1D-4687-BB8C-1831F6576C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04247891-FD84-4AEF-A099-CDB35E7B3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FD8FB-15E4-4B60-8019-ECD9EC841BD6}" type="datetime1">
              <a:rPr lang="bg-BG" smtClean="0"/>
              <a:pPr/>
              <a:t>31.8.2021 г.</a:t>
            </a:fld>
            <a:endParaRPr lang="bg-BG" dirty="0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388A2202-ABA1-4816-9DFB-F4E856504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bg-BG" dirty="0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08201454-15F4-4845-8316-EE787C631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FDBFFB2-86D9-4B8F-A59A-553A60B94BBE}" type="slidenum">
              <a:rPr lang="bg-BG" smtClean="0"/>
              <a:pPr rtl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39254589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E9E56C55-5096-42CE-9180-8814890D1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813216FB-C6DB-439F-96B5-62A0616ECF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572BF853-6BDB-4238-9CC4-8B3C60D02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5D5DAFE4-FDCF-4ED0-BA76-9331147C8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FD8FB-15E4-4B60-8019-ECD9EC841BD6}" type="datetime1">
              <a:rPr lang="bg-BG" smtClean="0"/>
              <a:pPr/>
              <a:t>31.8.2021 г.</a:t>
            </a:fld>
            <a:endParaRPr lang="bg-BG" dirty="0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D58E0180-B448-4743-BB1C-67F6DD8DB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bg-BG" dirty="0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1191ED47-86EB-4F50-8F18-2DE8D320A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FDBFFB2-86D9-4B8F-A59A-553A60B94BBE}" type="slidenum">
              <a:rPr lang="bg-BG" smtClean="0"/>
              <a:pPr rtl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5485395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1743E05E-DB8E-436A-A0C6-0C7A1983C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5096DDE8-31E9-46BC-8778-A1A12CC2AF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4C8B3D64-9951-453D-A3D0-CFAA18325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Текстов контейнер 4">
            <a:extLst>
              <a:ext uri="{FF2B5EF4-FFF2-40B4-BE49-F238E27FC236}">
                <a16:creationId xmlns:a16="http://schemas.microsoft.com/office/drawing/2014/main" id="{3640499B-75D6-45CD-A02B-0AA4122194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>
            <a:extLst>
              <a:ext uri="{FF2B5EF4-FFF2-40B4-BE49-F238E27FC236}">
                <a16:creationId xmlns:a16="http://schemas.microsoft.com/office/drawing/2014/main" id="{19E62829-0839-495C-B845-72C4B5491D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7" name="Контейнер за дата 6">
            <a:extLst>
              <a:ext uri="{FF2B5EF4-FFF2-40B4-BE49-F238E27FC236}">
                <a16:creationId xmlns:a16="http://schemas.microsoft.com/office/drawing/2014/main" id="{DC8C0AF7-E927-4520-B5FE-0F9A5564C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45FA-C09F-491C-975E-3855C17D3701}" type="datetime1">
              <a:rPr lang="bg-BG" smtClean="0"/>
              <a:pPr/>
              <a:t>31.8.2021 г.</a:t>
            </a:fld>
            <a:endParaRPr lang="bg-BG" dirty="0"/>
          </a:p>
        </p:txBody>
      </p:sp>
      <p:sp>
        <p:nvSpPr>
          <p:cNvPr id="8" name="Контейнер за долния колонтитул 7">
            <a:extLst>
              <a:ext uri="{FF2B5EF4-FFF2-40B4-BE49-F238E27FC236}">
                <a16:creationId xmlns:a16="http://schemas.microsoft.com/office/drawing/2014/main" id="{97603EAC-0BAB-4FFA-9907-321D7FC51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bg-BG" dirty="0"/>
          </a:p>
        </p:txBody>
      </p:sp>
      <p:sp>
        <p:nvSpPr>
          <p:cNvPr id="9" name="Контейнер за номер на слайда 8">
            <a:extLst>
              <a:ext uri="{FF2B5EF4-FFF2-40B4-BE49-F238E27FC236}">
                <a16:creationId xmlns:a16="http://schemas.microsoft.com/office/drawing/2014/main" id="{57728F57-FEC1-4B90-961C-C66763A17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FDBFFB2-86D9-4B8F-A59A-553A60B94BBE}" type="slidenum">
              <a:rPr lang="bg-BG" smtClean="0"/>
              <a:pPr rtl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494926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C304CEE2-07B3-4A47-A68C-3D1780E74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дата 2">
            <a:extLst>
              <a:ext uri="{FF2B5EF4-FFF2-40B4-BE49-F238E27FC236}">
                <a16:creationId xmlns:a16="http://schemas.microsoft.com/office/drawing/2014/main" id="{BF22CD7F-68CA-4D96-BDAE-8ABFD407E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9550D-EF5E-429D-AACC-CDBFFE445369}" type="datetime1">
              <a:rPr lang="bg-BG" smtClean="0"/>
              <a:pPr/>
              <a:t>31.8.2021 г.</a:t>
            </a:fld>
            <a:endParaRPr lang="bg-BG" dirty="0"/>
          </a:p>
        </p:txBody>
      </p:sp>
      <p:sp>
        <p:nvSpPr>
          <p:cNvPr id="4" name="Контейнер за долния колонтитул 3">
            <a:extLst>
              <a:ext uri="{FF2B5EF4-FFF2-40B4-BE49-F238E27FC236}">
                <a16:creationId xmlns:a16="http://schemas.microsoft.com/office/drawing/2014/main" id="{B9BE9F68-9154-45AE-8771-BF194B9FA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bg-BG" dirty="0"/>
          </a:p>
        </p:txBody>
      </p:sp>
      <p:sp>
        <p:nvSpPr>
          <p:cNvPr id="5" name="Контейнер за номер на слайда 4">
            <a:extLst>
              <a:ext uri="{FF2B5EF4-FFF2-40B4-BE49-F238E27FC236}">
                <a16:creationId xmlns:a16="http://schemas.microsoft.com/office/drawing/2014/main" id="{53DFE95D-6FBB-4873-BCDC-FEB5BE78E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FDBFFB2-86D9-4B8F-A59A-553A60B94BBE}" type="slidenum">
              <a:rPr lang="bg-BG" smtClean="0"/>
              <a:pPr rtl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898782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>
            <a:extLst>
              <a:ext uri="{FF2B5EF4-FFF2-40B4-BE49-F238E27FC236}">
                <a16:creationId xmlns:a16="http://schemas.microsoft.com/office/drawing/2014/main" id="{FD4775C8-5007-4109-9BEE-841E57D5B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FD8FB-15E4-4B60-8019-ECD9EC841BD6}" type="datetime1">
              <a:rPr lang="bg-BG" smtClean="0"/>
              <a:pPr/>
              <a:t>31.8.2021 г.</a:t>
            </a:fld>
            <a:endParaRPr lang="bg-BG" dirty="0"/>
          </a:p>
        </p:txBody>
      </p:sp>
      <p:sp>
        <p:nvSpPr>
          <p:cNvPr id="3" name="Контейнер за долния колонтитул 2">
            <a:extLst>
              <a:ext uri="{FF2B5EF4-FFF2-40B4-BE49-F238E27FC236}">
                <a16:creationId xmlns:a16="http://schemas.microsoft.com/office/drawing/2014/main" id="{943E80DE-CDE4-4696-A08B-D35AA4BA9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bg-BG" dirty="0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757C6A54-13BD-4A6C-875D-9619C7C50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FDBFFB2-86D9-4B8F-A59A-553A60B94BBE}" type="slidenum">
              <a:rPr lang="bg-BG" smtClean="0"/>
              <a:pPr rtl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42579842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0B64386-3638-41C6-BA76-C9AC66750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91972DAD-E73C-4C50-9C8D-0DB07D9A3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F15EC944-7F00-4931-8186-862E4467F8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7D485B9E-861C-438F-9610-E23144F2E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58C8C-9BCF-44A0-89CE-F130F3014817}" type="datetime1">
              <a:rPr lang="bg-BG" smtClean="0"/>
              <a:pPr/>
              <a:t>31.8.2021 г.</a:t>
            </a:fld>
            <a:endParaRPr lang="bg-BG" dirty="0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77D60251-591A-49F8-9B78-3300F1AD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bg-BG" dirty="0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4D97010B-8B76-45B5-A533-558FF21D1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FDBFFB2-86D9-4B8F-A59A-553A60B94BBE}" type="slidenum">
              <a:rPr lang="bg-BG" smtClean="0"/>
              <a:pPr rtl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01749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F997DAFD-6610-4984-9337-BE82D78AE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картина 2">
            <a:extLst>
              <a:ext uri="{FF2B5EF4-FFF2-40B4-BE49-F238E27FC236}">
                <a16:creationId xmlns:a16="http://schemas.microsoft.com/office/drawing/2014/main" id="{C6FAE073-EC7D-4A87-9D12-CB48141BE4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F04F4A62-EE13-4484-B063-15CBD3F910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B4983975-FA67-46B2-9EA0-6A3A3B501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3D23A-639E-4835-B15A-4803BCCC565A}" type="datetime1">
              <a:rPr lang="bg-BG" smtClean="0"/>
              <a:pPr/>
              <a:t>31.8.2021 г.</a:t>
            </a:fld>
            <a:endParaRPr lang="bg-BG" dirty="0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FF9E4BDE-55C8-43B1-9BB9-EA251EE79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bg-BG" dirty="0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4B82A945-C38F-4E57-87C9-9DB0CA2A3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FDBFFB2-86D9-4B8F-A59A-553A60B94BBE}" type="slidenum">
              <a:rPr lang="bg-BG" smtClean="0"/>
              <a:pPr rtl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517147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>
            <a:extLst>
              <a:ext uri="{FF2B5EF4-FFF2-40B4-BE49-F238E27FC236}">
                <a16:creationId xmlns:a16="http://schemas.microsoft.com/office/drawing/2014/main" id="{9EE3B21D-A2AB-41D5-B71A-DF9836409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CC09A90B-C45D-4422-8DEB-980081937C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3EB7886F-BB7D-4451-885A-D494D65052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3960BD-7AC1-4217-9611-AAA56D3EE38F}" type="datetime4">
              <a:rPr lang="en-US" smtClean="0"/>
              <a:pPr/>
              <a:t>August 31, 2021</a:t>
            </a:fld>
            <a:endParaRPr lang="en-US" dirty="0">
              <a:latin typeface="+mn-lt"/>
            </a:endParaRPr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B450AA22-8EA0-44E9-9205-8C0CE0D0EA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latin typeface="+mn-lt"/>
            </a:endParaRPr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DCE292A5-B71D-4CB1-A433-7B0835138A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AEF59-F28E-467C-9EA3-92D1CFAD475A}" type="slidenum">
              <a:rPr lang="en-US" smtClean="0"/>
              <a:pPr/>
              <a:t>‹#›</a:t>
            </a:fld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63029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0.png"/><Relationship Id="rId1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permalink.php?story_fbid=1566440366881619&amp;id=608673165991682" TargetMode="External"/><Relationship Id="rId12" Type="http://schemas.openxmlformats.org/officeDocument/2006/relationships/hyperlink" Target="https://www.facebook.com/permalink.php?story_fbid=1555159791343010&amp;id=608673165991682" TargetMode="External"/><Relationship Id="rId17" Type="http://schemas.openxmlformats.org/officeDocument/2006/relationships/hyperlink" Target="https://www.facebook.com/permalink.php?story_fbid=1555794231279566&amp;id=608673165991682" TargetMode="External"/><Relationship Id="rId2" Type="http://schemas.openxmlformats.org/officeDocument/2006/relationships/image" Target="../media/image4.pn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hyperlink" Target="https://www.facebook.com/permalink.php?story_fbid=1571768879682101&amp;id=608673165991682" TargetMode="External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hyperlink" Target="https://www.facebook.com/permalink.php?story_fbid=1554489714743351&amp;id=608673165991682" TargetMode="External"/><Relationship Id="rId1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hyperlink" Target="https://www.facebook.com/permalink.php?story_fbid=1564191450439844&amp;id=608673165991682" TargetMode="External"/><Relationship Id="rId12" Type="http://schemas.openxmlformats.org/officeDocument/2006/relationships/hyperlink" Target="https://www.facebook.com/permalink.php?story_fbid=1568010193391303&amp;id=608673165991682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5" Type="http://schemas.openxmlformats.org/officeDocument/2006/relationships/image" Target="../media/image18.png"/><Relationship Id="rId15" Type="http://schemas.openxmlformats.org/officeDocument/2006/relationships/image" Target="../media/image24.png"/><Relationship Id="rId10" Type="http://schemas.openxmlformats.org/officeDocument/2006/relationships/hyperlink" Target="https://www.facebook.com/permalink.php?story_fbid=1565659236959732&amp;id=608673165991682" TargetMode="External"/><Relationship Id="rId4" Type="http://schemas.openxmlformats.org/officeDocument/2006/relationships/image" Target="../media/image17.png"/><Relationship Id="rId9" Type="http://schemas.openxmlformats.org/officeDocument/2006/relationships/image" Target="../media/image21.png"/><Relationship Id="rId14" Type="http://schemas.openxmlformats.org/officeDocument/2006/relationships/hyperlink" Target="https://www.facebook.com/608673165991682/photos/a.620832221442443/1570158553176467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2.png"/><Relationship Id="rId3" Type="http://schemas.openxmlformats.org/officeDocument/2006/relationships/image" Target="../media/image25.png"/><Relationship Id="rId7" Type="http://schemas.openxmlformats.org/officeDocument/2006/relationships/hyperlink" Target="https://www.facebook.com/permalink.php?story_fbid=1569317983260524&amp;id=608673165991682" TargetMode="External"/><Relationship Id="rId12" Type="http://schemas.openxmlformats.org/officeDocument/2006/relationships/hyperlink" Target="https://www.facebook.com/permalink.php?story_fbid=1578209582371364&amp;id=608673165991682" TargetMode="External"/><Relationship Id="rId17" Type="http://schemas.openxmlformats.org/officeDocument/2006/relationships/image" Target="../media/image34.png"/><Relationship Id="rId2" Type="http://schemas.openxmlformats.org/officeDocument/2006/relationships/hyperlink" Target="https://www.facebook.com/permalink.php?story_fbid=1567870253405297&amp;id=608673165991682" TargetMode="External"/><Relationship Id="rId16" Type="http://schemas.openxmlformats.org/officeDocument/2006/relationships/hyperlink" Target="https://www.facebook.com/permalink.php?story_fbid=1575132679345721&amp;id=608673165991682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1.png"/><Relationship Id="rId5" Type="http://schemas.openxmlformats.org/officeDocument/2006/relationships/image" Target="../media/image27.png"/><Relationship Id="rId15" Type="http://schemas.openxmlformats.org/officeDocument/2006/relationships/image" Target="../media/image33.png"/><Relationship Id="rId10" Type="http://schemas.openxmlformats.org/officeDocument/2006/relationships/image" Target="../media/image30.png"/><Relationship Id="rId4" Type="http://schemas.openxmlformats.org/officeDocument/2006/relationships/image" Target="../media/image26.png"/><Relationship Id="rId9" Type="http://schemas.openxmlformats.org/officeDocument/2006/relationships/hyperlink" Target="https://www.facebook.com/permalink.php?story_fbid=1573671016158554&amp;id=608673165991682" TargetMode="External"/><Relationship Id="rId14" Type="http://schemas.openxmlformats.org/officeDocument/2006/relationships/hyperlink" Target="https://www.facebook.com/permalink.php?story_fbid=1576774455848210&amp;id=608673165991682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permalink.php?story_fbid=1574500222742300&amp;id=608673165991682" TargetMode="External"/><Relationship Id="rId13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12" Type="http://schemas.openxmlformats.org/officeDocument/2006/relationships/hyperlink" Target="https://www.facebook.com/permalink.php?story_fbid=1567075266818129&amp;id=608673165991682" TargetMode="External"/><Relationship Id="rId17" Type="http://schemas.openxmlformats.org/officeDocument/2006/relationships/image" Target="../media/image44.png"/><Relationship Id="rId2" Type="http://schemas.openxmlformats.org/officeDocument/2006/relationships/hyperlink" Target="https://www.facebook.com/permalink.php?story_fbid=1576916159167373&amp;id=608673165991682" TargetMode="External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facebook.com/permalink.php?story_fbid=1576028465922809&amp;id=608673165991682" TargetMode="External"/><Relationship Id="rId11" Type="http://schemas.openxmlformats.org/officeDocument/2006/relationships/image" Target="../media/image39.png"/><Relationship Id="rId5" Type="http://schemas.openxmlformats.org/officeDocument/2006/relationships/image" Target="../media/image36.png"/><Relationship Id="rId15" Type="http://schemas.openxmlformats.org/officeDocument/2006/relationships/image" Target="../media/image42.png"/><Relationship Id="rId10" Type="http://schemas.openxmlformats.org/officeDocument/2006/relationships/hyperlink" Target="https://www.facebook.com/permalink.php?story_fbid=1567992170059772&amp;id=608673165991682" TargetMode="External"/><Relationship Id="rId4" Type="http://schemas.openxmlformats.org/officeDocument/2006/relationships/hyperlink" Target="https://www.facebook.com/permalink.php?story_fbid=1577474669111522&amp;id=608673165991682" TargetMode="External"/><Relationship Id="rId9" Type="http://schemas.openxmlformats.org/officeDocument/2006/relationships/image" Target="../media/image38.png"/><Relationship Id="rId1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FA69AAE0-49D5-4C8B-8BA2-55898C00E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Картина 5" descr="Картина, която съдържа текст&#10;&#10;Описанието е генерирано автоматично">
            <a:extLst>
              <a:ext uri="{FF2B5EF4-FFF2-40B4-BE49-F238E27FC236}">
                <a16:creationId xmlns:a16="http://schemas.microsoft.com/office/drawing/2014/main" id="{35800F8A-C02E-4D40-9B6E-522162B1BF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614" r="-1" b="6989"/>
          <a:stretch/>
        </p:blipFill>
        <p:spPr>
          <a:xfrm>
            <a:off x="-4" y="-4"/>
            <a:ext cx="7534640" cy="6857984"/>
          </a:xfrm>
          <a:custGeom>
            <a:avLst/>
            <a:gdLst/>
            <a:ahLst/>
            <a:cxnLst/>
            <a:rect l="l" t="t" r="r" b="b"/>
            <a:pathLst>
              <a:path w="7534640" h="6857984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447233" y="4124161"/>
                  <a:pt x="4350312" y="4197688"/>
                  <a:pt x="4483996" y="4348083"/>
                </a:cubicBezTo>
                <a:cubicBezTo>
                  <a:pt x="4644419" y="4344742"/>
                  <a:pt x="4627708" y="4598742"/>
                  <a:pt x="4788129" y="4561979"/>
                </a:cubicBezTo>
                <a:cubicBezTo>
                  <a:pt x="4754709" y="4678954"/>
                  <a:pt x="4641076" y="4618795"/>
                  <a:pt x="4600971" y="4705690"/>
                </a:cubicBezTo>
                <a:cubicBezTo>
                  <a:pt x="4684524" y="4779217"/>
                  <a:pt x="4844945" y="4725744"/>
                  <a:pt x="4871683" y="4879480"/>
                </a:cubicBezTo>
                <a:cubicBezTo>
                  <a:pt x="4838262" y="5039902"/>
                  <a:pt x="4945210" y="5019849"/>
                  <a:pt x="5032105" y="5029876"/>
                </a:cubicBezTo>
                <a:cubicBezTo>
                  <a:pt x="5239317" y="5049930"/>
                  <a:pt x="5439843" y="5063297"/>
                  <a:pt x="5643713" y="5096719"/>
                </a:cubicBezTo>
                <a:cubicBezTo>
                  <a:pt x="5693844" y="5106745"/>
                  <a:pt x="5810819" y="5083350"/>
                  <a:pt x="5800794" y="5186956"/>
                </a:cubicBezTo>
                <a:cubicBezTo>
                  <a:pt x="5790767" y="5270508"/>
                  <a:pt x="5700529" y="5240431"/>
                  <a:pt x="5643713" y="5243772"/>
                </a:cubicBezTo>
                <a:cubicBezTo>
                  <a:pt x="5329553" y="5283879"/>
                  <a:pt x="5012052" y="5220378"/>
                  <a:pt x="4701235" y="5223719"/>
                </a:cubicBezTo>
                <a:cubicBezTo>
                  <a:pt x="4664472" y="5223719"/>
                  <a:pt x="4657787" y="5334009"/>
                  <a:pt x="4577576" y="5297246"/>
                </a:cubicBezTo>
                <a:cubicBezTo>
                  <a:pt x="4788129" y="5397510"/>
                  <a:pt x="5767372" y="5424248"/>
                  <a:pt x="6094900" y="5477721"/>
                </a:cubicBezTo>
                <a:cubicBezTo>
                  <a:pt x="5754004" y="5858724"/>
                  <a:pt x="5429817" y="5628117"/>
                  <a:pt x="5159105" y="5842012"/>
                </a:cubicBezTo>
                <a:cubicBezTo>
                  <a:pt x="5159105" y="5842012"/>
                  <a:pt x="5212580" y="5842012"/>
                  <a:pt x="5443187" y="5912197"/>
                </a:cubicBezTo>
                <a:cubicBezTo>
                  <a:pt x="5627002" y="5969012"/>
                  <a:pt x="5536765" y="6049223"/>
                  <a:pt x="6001321" y="6202962"/>
                </a:cubicBezTo>
                <a:cubicBezTo>
                  <a:pt x="5824188" y="6253093"/>
                  <a:pt x="5593581" y="6156172"/>
                  <a:pt x="5506685" y="6416857"/>
                </a:cubicBezTo>
                <a:cubicBezTo>
                  <a:pt x="5643713" y="6463648"/>
                  <a:pt x="5807477" y="6420200"/>
                  <a:pt x="5904398" y="6543858"/>
                </a:cubicBezTo>
                <a:cubicBezTo>
                  <a:pt x="5934478" y="6580622"/>
                  <a:pt x="5964557" y="6604017"/>
                  <a:pt x="6001321" y="6624068"/>
                </a:cubicBezTo>
                <a:cubicBezTo>
                  <a:pt x="5984612" y="6630754"/>
                  <a:pt x="5964557" y="6637437"/>
                  <a:pt x="5951188" y="6644121"/>
                </a:cubicBezTo>
                <a:cubicBezTo>
                  <a:pt x="5977925" y="6667518"/>
                  <a:pt x="6663060" y="6794517"/>
                  <a:pt x="6836850" y="6797860"/>
                </a:cubicBezTo>
                <a:cubicBezTo>
                  <a:pt x="6761652" y="6822926"/>
                  <a:pt x="6636845" y="6844075"/>
                  <a:pt x="6553814" y="6856412"/>
                </a:cubicBezTo>
                <a:lnTo>
                  <a:pt x="6542822" y="6857984"/>
                </a:lnTo>
                <a:lnTo>
                  <a:pt x="0" y="6857984"/>
                </a:lnTo>
                <a:close/>
              </a:path>
            </a:pathLst>
          </a:custGeom>
        </p:spPr>
      </p:pic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1D2CB117-2798-49D8-95AD-6C059F9CA3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3650" y="4322377"/>
            <a:ext cx="5505814" cy="1690409"/>
          </a:xfrm>
        </p:spPr>
        <p:txBody>
          <a:bodyPr anchor="b"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bg-BG" sz="2800" b="1" dirty="0">
                <a:latin typeface="Candara" panose="020E0502030303020204" pitchFamily="34" charset="0"/>
              </a:rPr>
              <a:t>Педагогическо взаимодействие с децата от разстояние в електронна среда</a:t>
            </a:r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8B9766B0-E5F1-42EA-923E-0CB3752F1C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53541" y="6310419"/>
            <a:ext cx="5395975" cy="646785"/>
          </a:xfrm>
        </p:spPr>
        <p:txBody>
          <a:bodyPr>
            <a:normAutofit/>
          </a:bodyPr>
          <a:lstStyle/>
          <a:p>
            <a:pPr algn="l"/>
            <a:r>
              <a:rPr lang="bg-BG" sz="2000" dirty="0">
                <a:latin typeface="Candara" panose="020E0502030303020204" pitchFamily="34" charset="0"/>
              </a:rPr>
              <a:t>ДГ „Слънце“, град Кюстендил</a:t>
            </a:r>
          </a:p>
        </p:txBody>
      </p:sp>
      <p:pic>
        <p:nvPicPr>
          <p:cNvPr id="20" name="Картина 19" descr="Картина, която съдържа текст, кралица&#10;&#10;Описанието е генерирано автоматично">
            <a:extLst>
              <a:ext uri="{FF2B5EF4-FFF2-40B4-BE49-F238E27FC236}">
                <a16:creationId xmlns:a16="http://schemas.microsoft.com/office/drawing/2014/main" id="{EA7DDCC2-1D45-46D6-BB3F-379683D175E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27" r="-1" b="8399"/>
          <a:stretch/>
        </p:blipFill>
        <p:spPr>
          <a:xfrm>
            <a:off x="7653541" y="6"/>
            <a:ext cx="4538463" cy="3877247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58601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 поле 2">
            <a:extLst>
              <a:ext uri="{FF2B5EF4-FFF2-40B4-BE49-F238E27FC236}">
                <a16:creationId xmlns:a16="http://schemas.microsoft.com/office/drawing/2014/main" id="{3FC54180-5F4B-4021-A760-642BA706A83B}"/>
              </a:ext>
            </a:extLst>
          </p:cNvPr>
          <p:cNvSpPr txBox="1"/>
          <p:nvPr/>
        </p:nvSpPr>
        <p:spPr>
          <a:xfrm>
            <a:off x="356945" y="1023832"/>
            <a:ext cx="11550803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На основание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заповед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РД09-3464/27.11.2020 година на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Министъра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на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образованието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и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науката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поради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преустановяване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на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присъствието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 на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децата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в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детските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градини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педагогическият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екип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на ДГ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“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Слънце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”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организира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взаимодействие от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разстояние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в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електронна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среда чрез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използване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средствата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и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информационните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и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комуникационни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технологии с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участието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на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родителите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чрез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електронна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платформа: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google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classroom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,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facebook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на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групата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,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facebook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на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детската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градина,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messenger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,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viber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,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zoom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,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google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meet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,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във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всички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групи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на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детската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градина,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съобразно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възрастта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на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децата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Разработените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електронни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ресурси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и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образователни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материали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за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основните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и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допълнителни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форми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на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педагогическо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взаимодействие и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индивидуална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работа с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отделни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деца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–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видеа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,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аудиофайлове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,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занимателни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и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дидактични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игри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по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образователни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направления и др., с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помощта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на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които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чрез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игрови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ситуации в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къщи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децата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развиваха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логическото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си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мислене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,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комуникираха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,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творяха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и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поддържаха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физическа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активност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Всяка от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седмиците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през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месец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декември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бе подчинена на обща тема за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всички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деца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– 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писмо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до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Дядо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Коледа,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украса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на дома, на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коледната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елха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,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участваха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в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различни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игри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и в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коледно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семейно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състезание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,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учиха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заедно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стихчета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за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предстоящите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празници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,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участваха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в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коледни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кулинарни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работилници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и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фотосесии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,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рисуваха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за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виртуалната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изложба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„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Слънчеви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мечти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в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нашите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души“.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Организирано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и проведено бе взаимодействие в синхронна среда –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виртуални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срещи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,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празници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и занимания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.</a:t>
            </a:r>
          </a:p>
        </p:txBody>
      </p:sp>
      <p:sp>
        <p:nvSpPr>
          <p:cNvPr id="4" name="Правоъгълник 3">
            <a:extLst>
              <a:ext uri="{FF2B5EF4-FFF2-40B4-BE49-F238E27FC236}">
                <a16:creationId xmlns:a16="http://schemas.microsoft.com/office/drawing/2014/main" id="{0B9D025E-4AE5-421A-8F9E-19A7B33A433F}"/>
              </a:ext>
            </a:extLst>
          </p:cNvPr>
          <p:cNvSpPr/>
          <p:nvPr/>
        </p:nvSpPr>
        <p:spPr>
          <a:xfrm>
            <a:off x="356945" y="193312"/>
            <a:ext cx="708078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200" b="1" i="0" u="none" strike="noStrike" kern="1200" cap="none" spc="50" normalizeH="0" baseline="0" noProof="0" dirty="0">
                <a:ln w="9525" cmpd="sng">
                  <a:solidFill>
                    <a:srgbClr val="31B6FD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31B6FD">
                      <a:alpha val="40000"/>
                    </a:srgbClr>
                  </a:glow>
                </a:effectLst>
                <a:uLnTx/>
                <a:uFillTx/>
                <a:latin typeface="Candara"/>
                <a:ea typeface="+mn-ea"/>
                <a:cs typeface="+mn-cs"/>
              </a:rPr>
              <a:t>Взаимодействие в електронна среда</a:t>
            </a:r>
          </a:p>
        </p:txBody>
      </p:sp>
      <p:sp>
        <p:nvSpPr>
          <p:cNvPr id="9" name="Правоъгълник 8">
            <a:extLst>
              <a:ext uri="{FF2B5EF4-FFF2-40B4-BE49-F238E27FC236}">
                <a16:creationId xmlns:a16="http://schemas.microsoft.com/office/drawing/2014/main" id="{733B97AD-578E-4791-B96A-92184CBF6D29}"/>
              </a:ext>
            </a:extLst>
          </p:cNvPr>
          <p:cNvSpPr/>
          <p:nvPr/>
        </p:nvSpPr>
        <p:spPr>
          <a:xfrm>
            <a:off x="9970999" y="6220880"/>
            <a:ext cx="193674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200" b="1" i="0" u="none" strike="noStrike" kern="1200" cap="none" spc="50" normalizeH="0" baseline="0" noProof="0" dirty="0">
                <a:ln w="9525" cmpd="sng">
                  <a:solidFill>
                    <a:srgbClr val="31B6FD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31B6FD">
                      <a:alpha val="40000"/>
                    </a:srgbClr>
                  </a:glow>
                </a:effectLst>
                <a:uLnTx/>
                <a:uFillTx/>
                <a:latin typeface="Candara"/>
                <a:ea typeface="+mn-ea"/>
                <a:cs typeface="+mn-cs"/>
              </a:rPr>
              <a:t>2020/2021</a:t>
            </a:r>
          </a:p>
        </p:txBody>
      </p:sp>
    </p:spTree>
    <p:extLst>
      <p:ext uri="{BB962C8B-B14F-4D97-AF65-F5344CB8AC3E}">
        <p14:creationId xmlns:p14="http://schemas.microsoft.com/office/powerpoint/2010/main" val="981297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 поле 2">
            <a:extLst>
              <a:ext uri="{FF2B5EF4-FFF2-40B4-BE49-F238E27FC236}">
                <a16:creationId xmlns:a16="http://schemas.microsoft.com/office/drawing/2014/main" id="{423089BB-AF94-4F49-BA7B-EA32D900862F}"/>
              </a:ext>
            </a:extLst>
          </p:cNvPr>
          <p:cNvSpPr txBox="1"/>
          <p:nvPr/>
        </p:nvSpPr>
        <p:spPr>
          <a:xfrm>
            <a:off x="619125" y="1037432"/>
            <a:ext cx="10210799" cy="53929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200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Ежедневната комуникацията с родителите – указания, разяснения, отправени препоръки, консултации, отговори на родителски въпроси, споделяне на идеи за конструктивна, изобразителна и приложна работа, образователни ресурси и допълнителни източници на информация, способства за подкрепа и поддържане на връзката със семействата.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200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изпълнение на различните дейности, родителите споделяха продуктите от дейността на децата, отговори на задачи, впечатления, които своевременно детската градина презентира на фейсбук страницата си.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200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Чрез взаимодействието в електронна среда бе повишена ангажираността и мотивацията на децата и техните родители за участието им във формите на педагогическо взаимодействие. Организираните разнообразни занимания с децата – индивидуални и групови спомогнаха съществено за поддържане на емоционалната връзка между деца, родители и учители.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7" name="Текстово поле 6">
            <a:extLst>
              <a:ext uri="{FF2B5EF4-FFF2-40B4-BE49-F238E27FC236}">
                <a16:creationId xmlns:a16="http://schemas.microsoft.com/office/drawing/2014/main" id="{23000CDB-8F6C-4AEA-9E92-46D80EA7A121}"/>
              </a:ext>
            </a:extLst>
          </p:cNvPr>
          <p:cNvSpPr txBox="1"/>
          <p:nvPr/>
        </p:nvSpPr>
        <p:spPr>
          <a:xfrm>
            <a:off x="304800" y="382946"/>
            <a:ext cx="77914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200" b="1" i="0" u="none" strike="noStrike" kern="1200" cap="none" spc="50" normalizeH="0" baseline="0" noProof="0" dirty="0">
                <a:ln w="9525" cmpd="sng">
                  <a:solidFill>
                    <a:srgbClr val="31B6FD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31B6FD">
                      <a:alpha val="40000"/>
                    </a:srgbClr>
                  </a:glow>
                </a:effectLst>
                <a:uLnTx/>
                <a:uFillTx/>
                <a:latin typeface="Candara"/>
                <a:ea typeface="+mn-ea"/>
                <a:cs typeface="+mn-cs"/>
              </a:rPr>
              <a:t>Взаимодействие в електронна среда</a:t>
            </a:r>
          </a:p>
        </p:txBody>
      </p:sp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2F723131-516A-4E38-8CB0-E91476B27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8898" y="6222093"/>
            <a:ext cx="1749704" cy="41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498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артина 2" descr="Картина, която съдържа текст&#10;&#10;Описанието е генерирано автоматично">
            <a:extLst>
              <a:ext uri="{FF2B5EF4-FFF2-40B4-BE49-F238E27FC236}">
                <a16:creationId xmlns:a16="http://schemas.microsoft.com/office/drawing/2014/main" id="{EF3CAC77-7104-404F-9E1F-61361DEDD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307" y="312213"/>
            <a:ext cx="6846401" cy="438950"/>
          </a:xfrm>
          <a:prstGeom prst="rect">
            <a:avLst/>
          </a:prstGeom>
        </p:spPr>
      </p:pic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7D665029-3A0D-4687-BB97-BC9A388D34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0550" y="6190950"/>
            <a:ext cx="1749704" cy="414564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0FE546A8-1383-4FDF-A1A1-C3EA44EA37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878" y="1058237"/>
            <a:ext cx="2082092" cy="2455525"/>
          </a:xfrm>
          <a:prstGeom prst="rect">
            <a:avLst/>
          </a:prstGeom>
        </p:spPr>
      </p:pic>
      <p:pic>
        <p:nvPicPr>
          <p:cNvPr id="7" name="Картина 6">
            <a:hlinkClick r:id="rId5"/>
            <a:extLst>
              <a:ext uri="{FF2B5EF4-FFF2-40B4-BE49-F238E27FC236}">
                <a16:creationId xmlns:a16="http://schemas.microsoft.com/office/drawing/2014/main" id="{2A2C402F-E55F-4DCF-9550-D7FB93326F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9846" y="1058237"/>
            <a:ext cx="1835444" cy="2763749"/>
          </a:xfrm>
          <a:prstGeom prst="rect">
            <a:avLst/>
          </a:prstGeom>
        </p:spPr>
      </p:pic>
      <p:pic>
        <p:nvPicPr>
          <p:cNvPr id="4" name="Картина 3">
            <a:hlinkClick r:id="rId7"/>
            <a:extLst>
              <a:ext uri="{FF2B5EF4-FFF2-40B4-BE49-F238E27FC236}">
                <a16:creationId xmlns:a16="http://schemas.microsoft.com/office/drawing/2014/main" id="{0152D2B6-25BC-4CA4-A92C-5F4BCFEAF3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48244" y="1058238"/>
            <a:ext cx="1702396" cy="2763748"/>
          </a:xfrm>
          <a:prstGeom prst="rect">
            <a:avLst/>
          </a:prstGeom>
        </p:spPr>
      </p:pic>
      <p:pic>
        <p:nvPicPr>
          <p:cNvPr id="8" name="Картина 7">
            <a:hlinkClick r:id="rId9"/>
            <a:extLst>
              <a:ext uri="{FF2B5EF4-FFF2-40B4-BE49-F238E27FC236}">
                <a16:creationId xmlns:a16="http://schemas.microsoft.com/office/drawing/2014/main" id="{6F23F619-0C5F-4030-8564-323D8DB09EA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85603" y="1058237"/>
            <a:ext cx="1835445" cy="2654425"/>
          </a:xfrm>
          <a:prstGeom prst="rect">
            <a:avLst/>
          </a:prstGeom>
        </p:spPr>
      </p:pic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2ACD08A7-88F9-4610-9C11-37C64EF45A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6877" y="4010641"/>
            <a:ext cx="2082092" cy="2624872"/>
          </a:xfrm>
          <a:prstGeom prst="rect">
            <a:avLst/>
          </a:prstGeom>
        </p:spPr>
      </p:pic>
      <p:pic>
        <p:nvPicPr>
          <p:cNvPr id="10" name="Картина 9">
            <a:hlinkClick r:id="rId12"/>
            <a:extLst>
              <a:ext uri="{FF2B5EF4-FFF2-40B4-BE49-F238E27FC236}">
                <a16:creationId xmlns:a16="http://schemas.microsoft.com/office/drawing/2014/main" id="{52DB39EC-9AD4-45F2-ABC0-923CA79E5E8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27319" y="4010641"/>
            <a:ext cx="1977971" cy="2842555"/>
          </a:xfrm>
          <a:prstGeom prst="rect">
            <a:avLst/>
          </a:prstGeom>
        </p:spPr>
      </p:pic>
      <p:pic>
        <p:nvPicPr>
          <p:cNvPr id="11" name="Картина 10">
            <a:extLst>
              <a:ext uri="{FF2B5EF4-FFF2-40B4-BE49-F238E27FC236}">
                <a16:creationId xmlns:a16="http://schemas.microsoft.com/office/drawing/2014/main" id="{7F5A63E5-53D1-4D07-8BFC-F169EBC00BF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01361" y="1058238"/>
            <a:ext cx="1835444" cy="2857914"/>
          </a:xfrm>
          <a:prstGeom prst="rect">
            <a:avLst/>
          </a:prstGeom>
        </p:spPr>
      </p:pic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C8C84CE0-4FCA-4A38-95E7-187C7A7EFAC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758317" y="4036016"/>
            <a:ext cx="2282250" cy="2154934"/>
          </a:xfrm>
          <a:prstGeom prst="rect">
            <a:avLst/>
          </a:prstGeom>
        </p:spPr>
      </p:pic>
      <p:pic>
        <p:nvPicPr>
          <p:cNvPr id="13" name="Картина 12">
            <a:extLst>
              <a:ext uri="{FF2B5EF4-FFF2-40B4-BE49-F238E27FC236}">
                <a16:creationId xmlns:a16="http://schemas.microsoft.com/office/drawing/2014/main" id="{40A11EB5-9495-4291-AE18-89DEE2BDD7C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552292" y="3934857"/>
            <a:ext cx="1749704" cy="2776440"/>
          </a:xfrm>
          <a:prstGeom prst="rect">
            <a:avLst/>
          </a:prstGeom>
        </p:spPr>
      </p:pic>
      <p:pic>
        <p:nvPicPr>
          <p:cNvPr id="14" name="Картина 13">
            <a:hlinkClick r:id="rId17"/>
            <a:extLst>
              <a:ext uri="{FF2B5EF4-FFF2-40B4-BE49-F238E27FC236}">
                <a16:creationId xmlns:a16="http://schemas.microsoft.com/office/drawing/2014/main" id="{E653CE90-F8A2-4DA3-A60D-09BEEBC5E8E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873011" y="4010641"/>
            <a:ext cx="1664993" cy="288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044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0198A4CA-90CE-44DC-984C-AD52CAD635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635" y="1058239"/>
            <a:ext cx="2211291" cy="2768658"/>
          </a:xfrm>
          <a:prstGeom prst="rect">
            <a:avLst/>
          </a:prstGeom>
        </p:spPr>
      </p:pic>
      <p:pic>
        <p:nvPicPr>
          <p:cNvPr id="3" name="Картина 2">
            <a:extLst>
              <a:ext uri="{FF2B5EF4-FFF2-40B4-BE49-F238E27FC236}">
                <a16:creationId xmlns:a16="http://schemas.microsoft.com/office/drawing/2014/main" id="{143A5045-C10A-4C51-965E-890AEFE9F8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565" y="291665"/>
            <a:ext cx="6846401" cy="438950"/>
          </a:xfrm>
          <a:prstGeom prst="rect">
            <a:avLst/>
          </a:prstGeom>
        </p:spPr>
      </p:pic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768E7138-6303-4DEF-A5A3-097FDC7EC2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0238" y="1211321"/>
            <a:ext cx="2888177" cy="2462494"/>
          </a:xfrm>
          <a:prstGeom prst="rect">
            <a:avLst/>
          </a:prstGeom>
        </p:spPr>
      </p:pic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2821E137-F706-4BF7-B5E2-CF1327BCEB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5068" y="6283417"/>
            <a:ext cx="1749704" cy="414564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E01C126F-EE28-4F40-967B-4C7EBEA253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4690" y="1097008"/>
            <a:ext cx="2006227" cy="2878637"/>
          </a:xfrm>
          <a:prstGeom prst="rect">
            <a:avLst/>
          </a:prstGeom>
        </p:spPr>
      </p:pic>
      <p:pic>
        <p:nvPicPr>
          <p:cNvPr id="7" name="Картина 6">
            <a:hlinkClick r:id="rId7"/>
            <a:extLst>
              <a:ext uri="{FF2B5EF4-FFF2-40B4-BE49-F238E27FC236}">
                <a16:creationId xmlns:a16="http://schemas.microsoft.com/office/drawing/2014/main" id="{AFC03AD6-A9DC-44C0-9374-8890A00C0E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66559" y="1097009"/>
            <a:ext cx="2185639" cy="2924852"/>
          </a:xfrm>
          <a:prstGeom prst="rect">
            <a:avLst/>
          </a:prstGeom>
        </p:spPr>
      </p:pic>
      <p:pic>
        <p:nvPicPr>
          <p:cNvPr id="8" name="Картина 7">
            <a:extLst>
              <a:ext uri="{FF2B5EF4-FFF2-40B4-BE49-F238E27FC236}">
                <a16:creationId xmlns:a16="http://schemas.microsoft.com/office/drawing/2014/main" id="{D07B46C5-78BE-4F8E-9ADC-E56FCEA8E1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4251" y="3923104"/>
            <a:ext cx="1823684" cy="2908983"/>
          </a:xfrm>
          <a:prstGeom prst="rect">
            <a:avLst/>
          </a:prstGeom>
        </p:spPr>
      </p:pic>
      <p:pic>
        <p:nvPicPr>
          <p:cNvPr id="9" name="Картина 8">
            <a:hlinkClick r:id="rId10"/>
            <a:extLst>
              <a:ext uri="{FF2B5EF4-FFF2-40B4-BE49-F238E27FC236}">
                <a16:creationId xmlns:a16="http://schemas.microsoft.com/office/drawing/2014/main" id="{DD458842-822B-4E31-8EAF-C98578ADC3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43481" y="3826897"/>
            <a:ext cx="2944934" cy="2301411"/>
          </a:xfrm>
          <a:prstGeom prst="rect">
            <a:avLst/>
          </a:prstGeom>
        </p:spPr>
      </p:pic>
      <p:pic>
        <p:nvPicPr>
          <p:cNvPr id="10" name="Картина 9">
            <a:hlinkClick r:id="rId12"/>
            <a:extLst>
              <a:ext uri="{FF2B5EF4-FFF2-40B4-BE49-F238E27FC236}">
                <a16:creationId xmlns:a16="http://schemas.microsoft.com/office/drawing/2014/main" id="{1A341059-7174-4930-AB9E-8C37273EBE6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32683" y="4031765"/>
            <a:ext cx="2290240" cy="2743486"/>
          </a:xfrm>
          <a:prstGeom prst="rect">
            <a:avLst/>
          </a:prstGeom>
        </p:spPr>
      </p:pic>
      <p:pic>
        <p:nvPicPr>
          <p:cNvPr id="11" name="Картина 10">
            <a:hlinkClick r:id="rId14"/>
            <a:extLst>
              <a:ext uri="{FF2B5EF4-FFF2-40B4-BE49-F238E27FC236}">
                <a16:creationId xmlns:a16="http://schemas.microsoft.com/office/drawing/2014/main" id="{F1C1D2B0-E0F5-42E6-B352-21A3EA208F8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14206" y="4100094"/>
            <a:ext cx="1835146" cy="267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35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>
            <a:hlinkClick r:id="rId2"/>
            <a:extLst>
              <a:ext uri="{FF2B5EF4-FFF2-40B4-BE49-F238E27FC236}">
                <a16:creationId xmlns:a16="http://schemas.microsoft.com/office/drawing/2014/main" id="{4015CF19-662E-4B03-A335-41E1BD0D2C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638" y="884922"/>
            <a:ext cx="2831807" cy="2780099"/>
          </a:xfrm>
          <a:prstGeom prst="rect">
            <a:avLst/>
          </a:prstGeom>
        </p:spPr>
      </p:pic>
      <p:pic>
        <p:nvPicPr>
          <p:cNvPr id="3" name="Картина 2">
            <a:extLst>
              <a:ext uri="{FF2B5EF4-FFF2-40B4-BE49-F238E27FC236}">
                <a16:creationId xmlns:a16="http://schemas.microsoft.com/office/drawing/2014/main" id="{CB3CB332-9D43-4A05-BDB4-8195BEE974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979" y="311064"/>
            <a:ext cx="6846401" cy="438950"/>
          </a:xfrm>
          <a:prstGeom prst="rect">
            <a:avLst/>
          </a:prstGeom>
        </p:spPr>
      </p:pic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E96B4959-9CFE-4BCD-935F-93615854D0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99576" y="6307859"/>
            <a:ext cx="1749704" cy="414564"/>
          </a:xfrm>
          <a:prstGeom prst="rect">
            <a:avLst/>
          </a:prstGeom>
        </p:spPr>
      </p:pic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EAD17E50-341E-48C1-B09C-DB35F13159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8073" y="967833"/>
            <a:ext cx="2238706" cy="2724603"/>
          </a:xfrm>
          <a:prstGeom prst="rect">
            <a:avLst/>
          </a:prstGeom>
        </p:spPr>
      </p:pic>
      <p:pic>
        <p:nvPicPr>
          <p:cNvPr id="6" name="Картина 5">
            <a:hlinkClick r:id="rId7"/>
            <a:extLst>
              <a:ext uri="{FF2B5EF4-FFF2-40B4-BE49-F238E27FC236}">
                <a16:creationId xmlns:a16="http://schemas.microsoft.com/office/drawing/2014/main" id="{658D4FEF-5DD4-488F-BB2B-13D142BB87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0" y="1055615"/>
            <a:ext cx="2688483" cy="2549039"/>
          </a:xfrm>
          <a:prstGeom prst="rect">
            <a:avLst/>
          </a:prstGeom>
        </p:spPr>
      </p:pic>
      <p:pic>
        <p:nvPicPr>
          <p:cNvPr id="7" name="Картина 6">
            <a:hlinkClick r:id="rId9"/>
            <a:extLst>
              <a:ext uri="{FF2B5EF4-FFF2-40B4-BE49-F238E27FC236}">
                <a16:creationId xmlns:a16="http://schemas.microsoft.com/office/drawing/2014/main" id="{CA634A53-9BB4-4E8E-924B-E966B185FB7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12140" y="530539"/>
            <a:ext cx="2087843" cy="3053262"/>
          </a:xfrm>
          <a:prstGeom prst="rect">
            <a:avLst/>
          </a:prstGeom>
        </p:spPr>
      </p:pic>
      <p:pic>
        <p:nvPicPr>
          <p:cNvPr id="8" name="Картина 7">
            <a:extLst>
              <a:ext uri="{FF2B5EF4-FFF2-40B4-BE49-F238E27FC236}">
                <a16:creationId xmlns:a16="http://schemas.microsoft.com/office/drawing/2014/main" id="{4BF1D886-4ED4-440E-B1B7-6A97BE5A2A6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8034" y="3901342"/>
            <a:ext cx="1987517" cy="2613799"/>
          </a:xfrm>
          <a:prstGeom prst="rect">
            <a:avLst/>
          </a:prstGeom>
        </p:spPr>
      </p:pic>
      <p:pic>
        <p:nvPicPr>
          <p:cNvPr id="9" name="Картина 8">
            <a:hlinkClick r:id="rId12"/>
            <a:extLst>
              <a:ext uri="{FF2B5EF4-FFF2-40B4-BE49-F238E27FC236}">
                <a16:creationId xmlns:a16="http://schemas.microsoft.com/office/drawing/2014/main" id="{E424D7D6-8885-4E46-8042-C8936A1521D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18073" y="3692436"/>
            <a:ext cx="2087843" cy="3077884"/>
          </a:xfrm>
          <a:prstGeom prst="rect">
            <a:avLst/>
          </a:prstGeom>
        </p:spPr>
      </p:pic>
      <p:pic>
        <p:nvPicPr>
          <p:cNvPr id="10" name="Картина 9">
            <a:hlinkClick r:id="rId14"/>
            <a:extLst>
              <a:ext uri="{FF2B5EF4-FFF2-40B4-BE49-F238E27FC236}">
                <a16:creationId xmlns:a16="http://schemas.microsoft.com/office/drawing/2014/main" id="{0940D978-AB9D-4FE7-80FA-FDEB81BDC60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17878" y="3901342"/>
            <a:ext cx="3044726" cy="2780099"/>
          </a:xfrm>
          <a:prstGeom prst="rect">
            <a:avLst/>
          </a:prstGeom>
        </p:spPr>
      </p:pic>
      <p:pic>
        <p:nvPicPr>
          <p:cNvPr id="11" name="Картина 10">
            <a:hlinkClick r:id="rId16"/>
            <a:extLst>
              <a:ext uri="{FF2B5EF4-FFF2-40B4-BE49-F238E27FC236}">
                <a16:creationId xmlns:a16="http://schemas.microsoft.com/office/drawing/2014/main" id="{D404B325-98E3-4329-9787-EC969D822A8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441195" y="3901542"/>
            <a:ext cx="2327688" cy="239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045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>
            <a:hlinkClick r:id="rId2"/>
            <a:extLst>
              <a:ext uri="{FF2B5EF4-FFF2-40B4-BE49-F238E27FC236}">
                <a16:creationId xmlns:a16="http://schemas.microsoft.com/office/drawing/2014/main" id="{B0A1464F-594E-47C9-B277-414E75916D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5161" y="1016536"/>
            <a:ext cx="1660267" cy="2874024"/>
          </a:xfrm>
          <a:prstGeom prst="rect">
            <a:avLst/>
          </a:prstGeom>
        </p:spPr>
      </p:pic>
      <p:pic>
        <p:nvPicPr>
          <p:cNvPr id="3" name="Картина 2">
            <a:hlinkClick r:id="rId4"/>
            <a:extLst>
              <a:ext uri="{FF2B5EF4-FFF2-40B4-BE49-F238E27FC236}">
                <a16:creationId xmlns:a16="http://schemas.microsoft.com/office/drawing/2014/main" id="{E177721C-F139-4AAD-B028-68FA8964F3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8427" y="946980"/>
            <a:ext cx="1856926" cy="2903558"/>
          </a:xfrm>
          <a:prstGeom prst="rect">
            <a:avLst/>
          </a:prstGeom>
        </p:spPr>
      </p:pic>
      <p:pic>
        <p:nvPicPr>
          <p:cNvPr id="4" name="Картина 3">
            <a:hlinkClick r:id="rId6"/>
            <a:extLst>
              <a:ext uri="{FF2B5EF4-FFF2-40B4-BE49-F238E27FC236}">
                <a16:creationId xmlns:a16="http://schemas.microsoft.com/office/drawing/2014/main" id="{C2036237-AB2C-47D1-9110-F7EF91C816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92971" y="3994505"/>
            <a:ext cx="2092432" cy="2767703"/>
          </a:xfrm>
          <a:prstGeom prst="rect">
            <a:avLst/>
          </a:prstGeom>
        </p:spPr>
      </p:pic>
      <p:pic>
        <p:nvPicPr>
          <p:cNvPr id="5" name="Картина 4">
            <a:hlinkClick r:id="rId8"/>
            <a:extLst>
              <a:ext uri="{FF2B5EF4-FFF2-40B4-BE49-F238E27FC236}">
                <a16:creationId xmlns:a16="http://schemas.microsoft.com/office/drawing/2014/main" id="{99AC3BB0-0785-46BF-A06B-9ECE2D026C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09315" y="4010650"/>
            <a:ext cx="2436137" cy="2735415"/>
          </a:xfrm>
          <a:prstGeom prst="rect">
            <a:avLst/>
          </a:prstGeom>
        </p:spPr>
      </p:pic>
      <p:pic>
        <p:nvPicPr>
          <p:cNvPr id="6" name="Картина 5">
            <a:hlinkClick r:id="rId10"/>
            <a:extLst>
              <a:ext uri="{FF2B5EF4-FFF2-40B4-BE49-F238E27FC236}">
                <a16:creationId xmlns:a16="http://schemas.microsoft.com/office/drawing/2014/main" id="{53A22247-7AEE-4E71-B9E5-F4AB6924E3F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2845" y="4120953"/>
            <a:ext cx="2765557" cy="2600535"/>
          </a:xfrm>
          <a:prstGeom prst="rect">
            <a:avLst/>
          </a:prstGeom>
        </p:spPr>
      </p:pic>
      <p:pic>
        <p:nvPicPr>
          <p:cNvPr id="7" name="Картина 6">
            <a:hlinkClick r:id="rId12"/>
            <a:extLst>
              <a:ext uri="{FF2B5EF4-FFF2-40B4-BE49-F238E27FC236}">
                <a16:creationId xmlns:a16="http://schemas.microsoft.com/office/drawing/2014/main" id="{53F31193-B2A1-4FE7-BB0C-BEEE70E50A8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9786" y="898549"/>
            <a:ext cx="2032866" cy="2992011"/>
          </a:xfrm>
          <a:prstGeom prst="rect">
            <a:avLst/>
          </a:prstGeom>
        </p:spPr>
      </p:pic>
      <p:pic>
        <p:nvPicPr>
          <p:cNvPr id="8" name="Картина 7">
            <a:extLst>
              <a:ext uri="{FF2B5EF4-FFF2-40B4-BE49-F238E27FC236}">
                <a16:creationId xmlns:a16="http://schemas.microsoft.com/office/drawing/2014/main" id="{077F3A02-D9C3-422A-A4E9-019EDC43847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22976" y="956779"/>
            <a:ext cx="1997770" cy="2893759"/>
          </a:xfrm>
          <a:prstGeom prst="rect">
            <a:avLst/>
          </a:prstGeom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B37BA797-BE5C-40B0-9684-3D736604F0B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7913" y="291664"/>
            <a:ext cx="6846401" cy="438950"/>
          </a:xfrm>
          <a:prstGeom prst="rect">
            <a:avLst/>
          </a:prstGeom>
        </p:spPr>
      </p:pic>
      <p:pic>
        <p:nvPicPr>
          <p:cNvPr id="11" name="Картина 10">
            <a:extLst>
              <a:ext uri="{FF2B5EF4-FFF2-40B4-BE49-F238E27FC236}">
                <a16:creationId xmlns:a16="http://schemas.microsoft.com/office/drawing/2014/main" id="{8F08E2E6-CA44-4934-BA5C-4AF64926915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132195" y="6139579"/>
            <a:ext cx="1749704" cy="414564"/>
          </a:xfrm>
          <a:prstGeom prst="rect">
            <a:avLst/>
          </a:prstGeom>
        </p:spPr>
      </p:pic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5800FA5E-0FB2-4B42-8EAC-B2F2D70FA64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401954" y="4120953"/>
            <a:ext cx="2502762" cy="185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5216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</TotalTime>
  <Words>371</Words>
  <Application>Microsoft Office PowerPoint</Application>
  <PresentationFormat>Широк екран</PresentationFormat>
  <Paragraphs>13</Paragraphs>
  <Slides>7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Candara</vt:lpstr>
      <vt:lpstr>Тема на Office</vt:lpstr>
      <vt:lpstr>Педагогическо взаимодействие с децата от разстояние в електронна среда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Обучение от разстояние в електронна среда</dc:title>
  <dc:creator>Stanislava Madzhova</dc:creator>
  <cp:lastModifiedBy>Stanislava Madzhova</cp:lastModifiedBy>
  <cp:revision>1</cp:revision>
  <dcterms:created xsi:type="dcterms:W3CDTF">2021-08-30T11:02:22Z</dcterms:created>
  <dcterms:modified xsi:type="dcterms:W3CDTF">2021-08-31T10:29:51Z</dcterms:modified>
</cp:coreProperties>
</file>