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65" r:id="rId6"/>
    <p:sldId id="266" r:id="rId7"/>
    <p:sldId id="267" r:id="rId8"/>
    <p:sldId id="268" r:id="rId9"/>
    <p:sldId id="258" r:id="rId10"/>
    <p:sldId id="275" r:id="rId11"/>
    <p:sldId id="276" r:id="rId12"/>
    <p:sldId id="277" r:id="rId13"/>
    <p:sldId id="278" r:id="rId14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37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6C654F-BABA-4CF3-831A-B775F9510FF9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1D8FE72-880F-4621-B695-D864306870AD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dirty="0" smtClean="0"/>
              <a:t>Редактиране на стиловете на текста в образеца</a:t>
            </a:r>
          </a:p>
          <a:p>
            <a:pPr lvl="1" rtl="0"/>
            <a:r>
              <a:rPr lang="bg-BG" dirty="0" smtClean="0"/>
              <a:t>Второ ниво</a:t>
            </a:r>
          </a:p>
          <a:p>
            <a:pPr lvl="2" rtl="0"/>
            <a:r>
              <a:rPr lang="bg-BG" dirty="0" smtClean="0"/>
              <a:t>Трето ниво</a:t>
            </a:r>
          </a:p>
          <a:p>
            <a:pPr lvl="3" rtl="0"/>
            <a:r>
              <a:rPr lang="bg-BG" dirty="0" smtClean="0"/>
              <a:t>Четвърто ниво</a:t>
            </a:r>
          </a:p>
          <a:p>
            <a:pPr lvl="4" rtl="0"/>
            <a:r>
              <a:rPr lang="bg-BG" dirty="0" smtClean="0"/>
              <a:t>Пето ниво</a:t>
            </a:r>
            <a:endParaRPr lang="bg-BG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8332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ЗАБЕЛЕЖКА: За да промените изображенията в този слайд, изберете картината и я изтрийте. След това щракнете върху иконата за вмъкване на картина в контейнера, за да вмъкнете собствено изображение.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bg-BG" smtClean="0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ЗАБЕЛЕЖКА: За да промените изображенията в този слайд, изберете картината и я изтрийте. След това щракнете върху иконата за вмъкване на картина в контейнера, за да вмъкнете собствено изображение.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bg-BG" smtClean="0"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ЗАБЕЛЕЖКА: За да промените изображенията в този слайд, изберете картината и я изтрийте. След това щракнете върху иконата за вмъкване на картина в контейнера, за да вмъкнете собствено изображение.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bg-BG" smtClean="0"/>
              <a:t>4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ЗАБЕЛЕЖКА: За да промените изображенията в този слайд, изберете картината и я изтрийте. След това щракнете върху иконата за вмъкване на картина в контейнера, за да вмъкнете собствено изображение.</a:t>
            </a:r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bg-BG" smtClean="0"/>
              <a:t>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bg-BG" smtClean="0"/>
              <a:t>6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5064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-BG" smtClean="0"/>
              <a:t>Щракнете, за да редактирате стила на подзаглавието в образеца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е картини с надпи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5" name="Контейнер за картина 14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9" name="Контейнер за картина 18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20" name="Контейнер за текст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ри картини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7" name="Свободна линия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5" name="Контейнер за картина 14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8" name="Свободна линия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9" name="Контейнер за картина 18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3" name="Контейнер за картина 1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7" name="Контейнер за текст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ет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9" name="Контейнер за картина 8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3"/>
          </p:nvPr>
        </p:nvSpPr>
        <p:spPr>
          <a:xfrm>
            <a:off x="4405385" y="384723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0" name="Свободна линия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1" name="Контейнер за картина 10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2" name="Свободна линия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3" name="Контейнер за картина 1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14" name="Свободна линия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15" name="Контейнер за картина 14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20" name="Свободна линия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21" name="Контейнер за картина 20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9D94F-33C5-4D98-8237-A4D409FD3697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BFE963-5FFE-424F-9BD8-0960097778CC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630CC2-5805-444A-A8F6-A18011F6AAE5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1924E3-B105-4A9C-A4A1-351521FCB11B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C2BE3B-D736-4A14-B5C1-8239E387F557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7EC0DC-4431-4680-A2E3-495E18CC0B3A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D01B83-188E-41EE-BAAB-87B3AA742E98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94AB62-0EDC-4A09-873B-44459C66C63D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вободна линия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bg-BG" smtClean="0"/>
              <a:t>Редакт. стил загл. образец</a:t>
            </a:r>
            <a:endParaRPr lang="bg-BG" dirty="0"/>
          </a:p>
        </p:txBody>
      </p:sp>
      <p:sp>
        <p:nvSpPr>
          <p:cNvPr id="12" name="Контейнер за картина 11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smtClean="0"/>
              <a:t>Щракнете върху иконата, за да добавите картина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059BCA-0A70-4A76-9E1C-2B4DC0226A0B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bg-BG" noProof="0" dirty="0" smtClean="0"/>
              <a:t>Щракнете, за да редактирате стила на заглавието на образеца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dirty="0" smtClean="0"/>
              <a:t>Редактиране на стиловете на текста в образеца</a:t>
            </a:r>
          </a:p>
          <a:p>
            <a:pPr lvl="1" rtl="0"/>
            <a:r>
              <a:rPr lang="bg-BG" dirty="0" smtClean="0"/>
              <a:t>Второ ниво</a:t>
            </a:r>
          </a:p>
          <a:p>
            <a:pPr lvl="2" rtl="0"/>
            <a:r>
              <a:rPr lang="bg-BG" dirty="0" smtClean="0"/>
              <a:t>Трето ниво</a:t>
            </a:r>
          </a:p>
          <a:p>
            <a:pPr lvl="3" rtl="0"/>
            <a:r>
              <a:rPr lang="bg-BG" dirty="0" smtClean="0"/>
              <a:t>Четвърто ниво</a:t>
            </a:r>
          </a:p>
          <a:p>
            <a:pPr lvl="4" rtl="0"/>
            <a:r>
              <a:rPr lang="bg-BG" dirty="0" smtClean="0"/>
              <a:t>Пето ниво</a:t>
            </a:r>
            <a:endParaRPr lang="bg-BG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bg-BG" dirty="0" smtClean="0"/>
              <a:t>Добавяне на долен </a:t>
            </a:r>
            <a:r>
              <a:rPr lang="bg-BG" dirty="0" err="1" smtClean="0"/>
              <a:t>колонтитул</a:t>
            </a:r>
            <a:endParaRPr lang="bg-BG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EAB9AC5-2A97-4408-B276-958C46228888}" type="datetime1">
              <a:rPr lang="bg-BG" smtClean="0"/>
              <a:t>16.10.2018 г.</a:t>
            </a:fld>
            <a:endParaRPr lang="bg-BG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bg-BG" smtClean="0"/>
              <a:pPr rtl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bg-BG" i="1" dirty="0" smtClean="0"/>
              <a:t>Екскурзия до град Сапарева баня</a:t>
            </a:r>
            <a:endParaRPr lang="bg-BG" i="1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algn="r" rtl="0"/>
            <a:r>
              <a:rPr lang="bg-BG" i="1" dirty="0" smtClean="0"/>
              <a:t>13.07.2018г</a:t>
            </a:r>
          </a:p>
          <a:p>
            <a:pPr rtl="0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Довиждане приятели, до нови срещи!</a:t>
            </a:r>
            <a:endParaRPr lang="en-US" dirty="0"/>
          </a:p>
        </p:txBody>
      </p:sp>
      <p:pic>
        <p:nvPicPr>
          <p:cNvPr id="7" name="Контейнер за картина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4" name="Текстов контейне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Текстов контейнер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Контейнер за картина 9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38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387474"/>
          </a:xfrm>
        </p:spPr>
        <p:txBody>
          <a:bodyPr rtlCol="0">
            <a:noAutofit/>
          </a:bodyPr>
          <a:lstStyle/>
          <a:p>
            <a:pPr algn="ctr" rtl="0"/>
            <a:r>
              <a:rPr lang="bg-BG" sz="2800" i="1" dirty="0" smtClean="0"/>
              <a:t>Цел на екскурзията:</a:t>
            </a:r>
            <a:br>
              <a:rPr lang="bg-BG" sz="2800" i="1" dirty="0" smtClean="0"/>
            </a:br>
            <a:r>
              <a:rPr lang="bg-BG" sz="2800" i="1" dirty="0" smtClean="0"/>
              <a:t>1. Развиване на приятелски отношения между децата от ДГ „Слънце“ гр. Кюстендил и ДГ „Св. Анна“ гр. Сапарева баня и изграждане на умение за емпатия чрез игри</a:t>
            </a:r>
            <a:endParaRPr lang="bg-BG" sz="2800" i="1" dirty="0"/>
          </a:p>
        </p:txBody>
      </p:sp>
      <p:pic>
        <p:nvPicPr>
          <p:cNvPr id="8" name="Контейнер за картина 7" descr="Жена и момиче работят в градина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Контейнер за текст 2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Надпис</a:t>
            </a:r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68978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лавие 10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bg-BG" dirty="0" smtClean="0"/>
              <a:t>2. Посещение на  най-горещия гейзер в Европа и един от най-горещите в света, намиращ се в центъра на гр. Сапарева баня</a:t>
            </a:r>
            <a:endParaRPr lang="bg-BG" dirty="0"/>
          </a:p>
        </p:txBody>
      </p:sp>
      <p:pic>
        <p:nvPicPr>
          <p:cNvPr id="6" name="Контейнер за картина 5" descr="Момиче държи фунийка сладолед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r="165"/>
          <a:stretch/>
        </p:blipFill>
        <p:spPr/>
      </p:pic>
      <p:sp>
        <p:nvSpPr>
          <p:cNvPr id="4" name="Контейнер за текст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Надпис</a:t>
            </a:r>
            <a:endParaRPr lang="bg-BG" dirty="0"/>
          </a:p>
        </p:txBody>
      </p:sp>
      <p:pic>
        <p:nvPicPr>
          <p:cNvPr id="3" name="Контейнер за картина 2" descr="Балони, летящи в небето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/>
      </p:pic>
      <p:sp>
        <p:nvSpPr>
          <p:cNvPr id="5" name="Контейнер за текст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Надпис</a:t>
            </a:r>
            <a:endParaRPr lang="bg-BG" dirty="0"/>
          </a:p>
        </p:txBody>
      </p:sp>
      <p:pic>
        <p:nvPicPr>
          <p:cNvPr id="2" name="Картина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0" y="0"/>
            <a:ext cx="964091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На гейзера в гр. Сапарева баня</a:t>
            </a:r>
            <a:endParaRPr lang="bg-BG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bg-BG" dirty="0" smtClean="0"/>
              <a:t>13.07.2018г</a:t>
            </a:r>
            <a:endParaRPr lang="bg-BG" dirty="0"/>
          </a:p>
        </p:txBody>
      </p:sp>
      <p:pic>
        <p:nvPicPr>
          <p:cNvPr id="10" name="Контейнер за картина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" r="1296"/>
          <a:stretch>
            <a:fillRect/>
          </a:stretch>
        </p:blipFill>
        <p:spPr>
          <a:xfrm>
            <a:off x="1005444" y="1113022"/>
            <a:ext cx="4860668" cy="3739889"/>
          </a:xfrm>
        </p:spPr>
      </p:pic>
      <p:pic>
        <p:nvPicPr>
          <p:cNvPr id="11" name="Контейнер за картина 10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/>
      </p:pic>
      <p:pic>
        <p:nvPicPr>
          <p:cNvPr id="12" name="Контейнер за картина 11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лавие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dirty="0" smtClean="0"/>
              <a:t>Сапарева баня 13.07.2018</a:t>
            </a:r>
            <a:endParaRPr lang="bg-BG" dirty="0"/>
          </a:p>
        </p:txBody>
      </p:sp>
      <p:pic>
        <p:nvPicPr>
          <p:cNvPr id="12" name="Контейнер за картина 11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14" name="Контейнер за картина 13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15" name="Контейнер за картина 14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>
          <a:xfrm>
            <a:off x="1013022" y="4725508"/>
            <a:ext cx="2752545" cy="1587658"/>
          </a:xfrm>
        </p:spPr>
      </p:pic>
      <p:pic>
        <p:nvPicPr>
          <p:cNvPr id="16" name="Контейнер за картина 15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/>
      </p:pic>
      <p:pic>
        <p:nvPicPr>
          <p:cNvPr id="19" name="Контейнер за картина 18"/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dirty="0" smtClean="0"/>
              <a:t>Очаквани резултати</a:t>
            </a:r>
            <a:endParaRPr lang="bg-BG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562600" cy="1905000"/>
          </a:xfrm>
        </p:spPr>
        <p:txBody>
          <a:bodyPr rtlCol="0">
            <a:noAutofit/>
          </a:bodyPr>
          <a:lstStyle/>
          <a:p>
            <a:pPr rtl="0"/>
            <a:r>
              <a:rPr lang="bg-BG" dirty="0" smtClean="0"/>
              <a:t>Децата имат представа за забележителностите в района, в който живеят.</a:t>
            </a:r>
          </a:p>
          <a:p>
            <a:pPr rtl="0"/>
            <a:r>
              <a:rPr lang="bg-BG" dirty="0" smtClean="0"/>
              <a:t>Усвояват основни модели на поведение в общуването.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На детската площадка</a:t>
            </a:r>
            <a:endParaRPr lang="en-US" dirty="0"/>
          </a:p>
        </p:txBody>
      </p:sp>
      <p:pic>
        <p:nvPicPr>
          <p:cNvPr id="13" name="Контейнер за картина 1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/>
      </p:pic>
      <p:pic>
        <p:nvPicPr>
          <p:cNvPr id="9" name="Контейнер за картина 8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12" name="Контейнер за картина 11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14" name="Контейнер за картина 13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/>
      </p:pic>
      <p:pic>
        <p:nvPicPr>
          <p:cNvPr id="11" name="Контейнер за картина 10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000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Игра с приятели</a:t>
            </a:r>
            <a:br>
              <a:rPr lang="bg-BG" dirty="0" smtClean="0"/>
            </a:br>
            <a:endParaRPr lang="en-US" dirty="0"/>
          </a:p>
        </p:txBody>
      </p:sp>
      <p:pic>
        <p:nvPicPr>
          <p:cNvPr id="11" name="Контейнер за картина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/>
      </p:pic>
      <p:pic>
        <p:nvPicPr>
          <p:cNvPr id="8" name="Контейнер за картина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9" name="Контейнер за картина 8"/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10" name="Контейнер за картина 9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3" b="11553"/>
          <a:stretch>
            <a:fillRect/>
          </a:stretch>
        </p:blipFill>
        <p:spPr/>
      </p:pic>
      <p:pic>
        <p:nvPicPr>
          <p:cNvPr id="12" name="Контейнер за картина 11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8" b="12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620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Запознаване със забележителностите на гр. Сапарева баня</a:t>
            </a:r>
            <a:endParaRPr lang="en-US" dirty="0"/>
          </a:p>
        </p:txBody>
      </p:sp>
      <p:pic>
        <p:nvPicPr>
          <p:cNvPr id="7" name="Контейнер за картина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4" name="Текстов контейне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Контейнер за картина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sp>
        <p:nvSpPr>
          <p:cNvPr id="6" name="Текстов контейнер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ца приятели 16: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154_TF03896101" id="{E62B9CA7-C5DE-468C-9BB7-D7AD6E36F977}" vid="{630E950A-641E-4B81-8D3E-B700239F5C88}"/>
    </a:ext>
  </a:extLst>
</a:theme>
</file>

<file path=ppt/theme/theme2.xml><?xml version="1.0" encoding="utf-8"?>
<a:theme xmlns:a="http://schemas.openxmlformats.org/drawingml/2006/main" name="Тема н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на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http://schemas.microsoft.com/office/2006/metadata/properties"/>
    <ds:schemaRef ds:uri="a4f35948-e619-41b3-aa29-22878b09cfd2"/>
    <ds:schemaRef ds:uri="http://schemas.microsoft.com/office/2006/documentManagement/types"/>
    <ds:schemaRef ds:uri="http://purl.org/dc/elements/1.1/"/>
    <ds:schemaRef ds:uri="http://purl.org/dc/terms/"/>
    <ds:schemaRef ds:uri="40262f94-9f35-4ac3-9a90-690165a166b7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Образователна презентация с деца в училищен двор, албум (широк екран)</Template>
  <TotalTime>36</TotalTime>
  <Words>233</Words>
  <Application>Microsoft Office PowerPoint</Application>
  <PresentationFormat>Широк екран</PresentationFormat>
  <Paragraphs>27</Paragraphs>
  <Slides>10</Slides>
  <Notes>6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Деца приятели 16:9</vt:lpstr>
      <vt:lpstr>Екскурзия до град Сапарева баня</vt:lpstr>
      <vt:lpstr>Цел на екскурзията: 1. Развиване на приятелски отношения между децата от ДГ „Слънце“ гр. Кюстендил и ДГ „Св. Анна“ гр. Сапарева баня и изграждане на умение за емпатия чрез игри</vt:lpstr>
      <vt:lpstr>2. Посещение на  най-горещия гейзер в Европа и един от най-горещите в света, намиращ се в центъра на гр. Сапарева баня</vt:lpstr>
      <vt:lpstr>На гейзера в гр. Сапарева баня</vt:lpstr>
      <vt:lpstr>Сапарева баня 13.07.2018</vt:lpstr>
      <vt:lpstr>Очаквани резултати</vt:lpstr>
      <vt:lpstr>На детската площадка</vt:lpstr>
      <vt:lpstr>Игра с приятели </vt:lpstr>
      <vt:lpstr>Запознаване със забележителностите на гр. Сапарева баня</vt:lpstr>
      <vt:lpstr>Довиждане приятели, до нови срещи!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Екскурзия до град Сапарева баня</dc:title>
  <dc:creator>1</dc:creator>
  <cp:keywords/>
  <cp:lastModifiedBy>1</cp:lastModifiedBy>
  <cp:revision>4</cp:revision>
  <dcterms:created xsi:type="dcterms:W3CDTF">2018-08-06T07:31:13Z</dcterms:created>
  <dcterms:modified xsi:type="dcterms:W3CDTF">2018-10-16T18:18:55Z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