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1074" y="5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лавен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лавие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9" name="Подзаглавие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bg-BG" smtClean="0"/>
              <a:t>Щракнете, за да редактирате стила на подзаглавията в образеца</a:t>
            </a:r>
            <a:endParaRPr kumimoji="0" lang="en-US"/>
          </a:p>
        </p:txBody>
      </p:sp>
      <p:sp>
        <p:nvSpPr>
          <p:cNvPr id="28" name="Контейнер за 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5E2A37C-B69A-46B6-95DF-16501C109FEA}" type="datetimeFigureOut">
              <a:rPr lang="bg-BG" smtClean="0"/>
              <a:pPr/>
              <a:t>20.11.2017 г.</a:t>
            </a:fld>
            <a:endParaRPr lang="bg-BG"/>
          </a:p>
        </p:txBody>
      </p:sp>
      <p:sp>
        <p:nvSpPr>
          <p:cNvPr id="17" name="Контейнер за долния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bg-BG"/>
          </a:p>
        </p:txBody>
      </p:sp>
      <p:sp>
        <p:nvSpPr>
          <p:cNvPr id="10" name="Правоъгъл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авоъгъл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авоъгъл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авоъгъл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аво съединение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аво съединение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аво съединение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аво съединение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аво съединение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аво съединение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авоъгъл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Контейнер за номер на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0030167-6A5B-44E4-86F2-1D80D03E6DFF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2A37C-B69A-46B6-95DF-16501C109FEA}" type="datetimeFigureOut">
              <a:rPr lang="bg-BG" smtClean="0"/>
              <a:pPr/>
              <a:t>20.11.2017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30167-6A5B-44E4-86F2-1D80D03E6DFF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2A37C-B69A-46B6-95DF-16501C109FEA}" type="datetimeFigureOut">
              <a:rPr lang="bg-BG" smtClean="0"/>
              <a:pPr/>
              <a:t>20.11.2017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30167-6A5B-44E4-86F2-1D80D03E6DFF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8" name="Контейнер за съдържани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5E2A37C-B69A-46B6-95DF-16501C109FEA}" type="datetimeFigureOut">
              <a:rPr lang="bg-BG" smtClean="0"/>
              <a:pPr/>
              <a:t>20.11.2017 г.</a:t>
            </a:fld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0030167-6A5B-44E4-86F2-1D80D03E6DFF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10" name="Контейнер за долния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лавка на секция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5E2A37C-B69A-46B6-95DF-16501C109FEA}" type="datetimeFigureOut">
              <a:rPr lang="bg-BG" smtClean="0"/>
              <a:pPr/>
              <a:t>20.11.2017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bg-BG"/>
          </a:p>
        </p:txBody>
      </p:sp>
      <p:sp>
        <p:nvSpPr>
          <p:cNvPr id="9" name="Правоъгъл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авоъгъл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авоъгъл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авоъгъл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аво съединение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аво съединение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аво съединение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аво съединение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аво съединение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авоъгъл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аво съединение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0030167-6A5B-44E4-86F2-1D80D03E6DFF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2A37C-B69A-46B6-95DF-16501C109FEA}" type="datetimeFigureOut">
              <a:rPr lang="bg-BG" smtClean="0"/>
              <a:pPr/>
              <a:t>20.11.2017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30167-6A5B-44E4-86F2-1D80D03E6DFF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9" name="Контейнер за съдържани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11" name="Контейнер за съдържани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2A37C-B69A-46B6-95DF-16501C109FEA}" type="datetimeFigureOut">
              <a:rPr lang="bg-BG" smtClean="0"/>
              <a:pPr/>
              <a:t>20.11.2017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30167-6A5B-44E4-86F2-1D80D03E6DFF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11" name="Контейнер за съдържани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13" name="Контейнер за съдържани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12" name="Текстов контейне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</p:txBody>
      </p:sp>
      <p:sp>
        <p:nvSpPr>
          <p:cNvPr id="14" name="Текстов контейне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6" name="Контейнер за 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5E2A37C-B69A-46B6-95DF-16501C109FEA}" type="datetimeFigureOut">
              <a:rPr lang="bg-BG" smtClean="0"/>
              <a:pPr/>
              <a:t>20.11.2017 г.</a:t>
            </a:fld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0030167-6A5B-44E4-86F2-1D80D03E6DFF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2A37C-B69A-46B6-95DF-16501C109FEA}" type="datetimeFigureOut">
              <a:rPr lang="bg-BG" smtClean="0"/>
              <a:pPr/>
              <a:t>20.11.2017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30167-6A5B-44E4-86F2-1D80D03E6DFF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Съдържание с надпис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аво съединение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</p:txBody>
      </p:sp>
      <p:sp>
        <p:nvSpPr>
          <p:cNvPr id="8" name="Право съединение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аво съединение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аво съединение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авоъгъл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аво съединение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Контейнер за съдържани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21" name="Контейнер за 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5E2A37C-B69A-46B6-95DF-16501C109FEA}" type="datetimeFigureOut">
              <a:rPr lang="bg-BG" smtClean="0"/>
              <a:pPr/>
              <a:t>20.11.2017 г.</a:t>
            </a:fld>
            <a:endParaRPr lang="bg-BG"/>
          </a:p>
        </p:txBody>
      </p:sp>
      <p:sp>
        <p:nvSpPr>
          <p:cNvPr id="22" name="Контейнер за номер на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0030167-6A5B-44E4-86F2-1D80D03E6DFF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23" name="Контейнер за долния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bg-BG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аво съединение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bg-BG" smtClean="0"/>
              <a:t>Щракнете върху иконата, за да добавите картина</a:t>
            </a:r>
            <a:endParaRPr kumimoji="0" lang="en-US" dirty="0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</p:txBody>
      </p:sp>
      <p:sp>
        <p:nvSpPr>
          <p:cNvPr id="10" name="Право съединение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авоъгъл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аво съединение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аво съединение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аво съединение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Контейнер за 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5E2A37C-B69A-46B6-95DF-16501C109FEA}" type="datetimeFigureOut">
              <a:rPr lang="bg-BG" smtClean="0"/>
              <a:pPr/>
              <a:t>20.11.2017 г.</a:t>
            </a:fld>
            <a:endParaRPr lang="bg-BG"/>
          </a:p>
        </p:txBody>
      </p:sp>
      <p:sp>
        <p:nvSpPr>
          <p:cNvPr id="18" name="Контейнер за номер на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0030167-6A5B-44E4-86F2-1D80D03E6DFF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21" name="Контейнер за долния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bg-B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аво съединение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Контейнер за заглавие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13" name="Текстов контейне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kumimoji="0" lang="bg-BG" smtClean="0"/>
              <a:t>Второ ниво</a:t>
            </a:r>
          </a:p>
          <a:p>
            <a:pPr lvl="2" eaLnBrk="1" latinLnBrk="0" hangingPunct="1"/>
            <a:r>
              <a:rPr kumimoji="0" lang="bg-BG" smtClean="0"/>
              <a:t>Трето ниво</a:t>
            </a:r>
          </a:p>
          <a:p>
            <a:pPr lvl="3" eaLnBrk="1" latinLnBrk="0" hangingPunct="1"/>
            <a:r>
              <a:rPr kumimoji="0" lang="bg-BG" smtClean="0"/>
              <a:t>Четвърто ниво</a:t>
            </a:r>
          </a:p>
          <a:p>
            <a:pPr lvl="4" eaLnBrk="1" latinLnBrk="0" hangingPunct="1"/>
            <a:r>
              <a:rPr kumimoji="0" lang="bg-BG" smtClean="0"/>
              <a:t>Пето ниво</a:t>
            </a:r>
            <a:endParaRPr kumimoji="0" lang="en-US"/>
          </a:p>
        </p:txBody>
      </p:sp>
      <p:sp>
        <p:nvSpPr>
          <p:cNvPr id="14" name="Контейнер за 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5E2A37C-B69A-46B6-95DF-16501C109FEA}" type="datetimeFigureOut">
              <a:rPr lang="bg-BG" smtClean="0"/>
              <a:pPr/>
              <a:t>20.11.2017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bg-BG"/>
          </a:p>
        </p:txBody>
      </p:sp>
      <p:sp>
        <p:nvSpPr>
          <p:cNvPr id="7" name="Право съединение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аво съединение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авоъгъл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аво съединение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Контейнер за номер на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0030167-6A5B-44E4-86F2-1D80D03E6DFF}" type="slidenum">
              <a:rPr lang="bg-BG" smtClean="0"/>
              <a:pPr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500034" y="714356"/>
            <a:ext cx="4214842" cy="3143272"/>
          </a:xfrm>
        </p:spPr>
        <p:txBody>
          <a:bodyPr>
            <a:normAutofit/>
          </a:bodyPr>
          <a:lstStyle/>
          <a:p>
            <a:r>
              <a:rPr lang="bg-BG" sz="2200" dirty="0" smtClean="0"/>
              <a:t>В деня на честването на 110г. от рождението на любимата детска авторка Астрид Линдгрен, гост при децата от  ДГ” Слънце” пристигна </a:t>
            </a:r>
            <a:r>
              <a:rPr lang="bg-BG" sz="2200" dirty="0" err="1" smtClean="0"/>
              <a:t>Пипи</a:t>
            </a:r>
            <a:r>
              <a:rPr lang="bg-BG" sz="2200" dirty="0" smtClean="0"/>
              <a:t> Дългото Чорапче! </a:t>
            </a:r>
            <a:r>
              <a:rPr lang="bg-BG" sz="3200" dirty="0" smtClean="0"/>
              <a:t/>
            </a:r>
            <a:br>
              <a:rPr lang="bg-BG" sz="3200" dirty="0" smtClean="0"/>
            </a:br>
            <a:endParaRPr lang="bg-BG" dirty="0"/>
          </a:p>
        </p:txBody>
      </p:sp>
      <p:pic>
        <p:nvPicPr>
          <p:cNvPr id="5" name="Картина 4" descr="640-420-shumenskata-biblioteka-obiaviava-konkurs-za-risunka-na-tema-pipi-dylgo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4876" y="642918"/>
            <a:ext cx="3643338" cy="514353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939916"/>
          </a:xfrm>
        </p:spPr>
        <p:txBody>
          <a:bodyPr>
            <a:normAutofit/>
          </a:bodyPr>
          <a:lstStyle/>
          <a:p>
            <a:r>
              <a:rPr lang="bg-BG" sz="2400" dirty="0" smtClean="0"/>
              <a:t>Така децата от ДГ”Слънце” показаха своята гражданска позиция и чувство на признателност към световноизвестната писателка, с чието творчество израстват поколения деца.</a:t>
            </a:r>
            <a:endParaRPr lang="bg-BG" sz="2400" dirty="0"/>
          </a:p>
        </p:txBody>
      </p:sp>
      <p:pic>
        <p:nvPicPr>
          <p:cNvPr id="4" name="Контейнер за съдържание 6" descr="23698822_646151679106519_1065116858_o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3214686"/>
            <a:ext cx="4631271" cy="3473453"/>
          </a:xfrm>
        </p:spPr>
      </p:pic>
      <p:pic>
        <p:nvPicPr>
          <p:cNvPr id="5" name="Контейнер за съдържание 7" descr="23732433_646151675773186_1495025056_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14942" y="2500306"/>
            <a:ext cx="2714644" cy="41434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5214942" y="214290"/>
            <a:ext cx="3571900" cy="2857520"/>
          </a:xfrm>
        </p:spPr>
        <p:txBody>
          <a:bodyPr>
            <a:normAutofit fontScale="90000"/>
          </a:bodyPr>
          <a:lstStyle/>
          <a:p>
            <a:r>
              <a:rPr lang="bg-BG" sz="2000" dirty="0" smtClean="0"/>
              <a:t>Децата от всички групи я посрещнаха с много радостни емоции и бурни аплодисменти. </a:t>
            </a:r>
            <a:r>
              <a:rPr lang="bg-BG" sz="2000" dirty="0" err="1" smtClean="0"/>
              <a:t>Пипи</a:t>
            </a:r>
            <a:r>
              <a:rPr lang="bg-BG" sz="2000" dirty="0" smtClean="0"/>
              <a:t> ги почерпи със своите вълшебни сладкиши, от които никой не пораства  и остава завинаги дете.</a:t>
            </a:r>
            <a:r>
              <a:rPr lang="bg-BG" sz="3200" dirty="0" smtClean="0"/>
              <a:t/>
            </a:r>
            <a:br>
              <a:rPr lang="bg-BG" sz="3200" dirty="0" smtClean="0"/>
            </a:br>
            <a:endParaRPr lang="bg-BG" dirty="0"/>
          </a:p>
        </p:txBody>
      </p:sp>
      <p:pic>
        <p:nvPicPr>
          <p:cNvPr id="4" name="Контейнер за съдържание 3" descr="23517605_742492359276428_3057296368348427354_n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2643182"/>
            <a:ext cx="8429684" cy="3929090"/>
          </a:xfrm>
          <a:prstGeom prst="rect">
            <a:avLst/>
          </a:prstGeom>
        </p:spPr>
      </p:pic>
      <p:pic>
        <p:nvPicPr>
          <p:cNvPr id="5" name="Картина 4" descr="23621621_742500052608992_3868007152390497995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0"/>
            <a:ext cx="4667241" cy="25717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614998" cy="208279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 </a:t>
            </a:r>
            <a:r>
              <a:rPr lang="ru-RU" sz="2200" dirty="0" smtClean="0"/>
              <a:t>"</a:t>
            </a:r>
            <a:r>
              <a:rPr lang="ru-RU" sz="2200" dirty="0" err="1" smtClean="0"/>
              <a:t>Светът</a:t>
            </a:r>
            <a:r>
              <a:rPr lang="ru-RU" sz="2200" dirty="0" smtClean="0"/>
              <a:t> е </a:t>
            </a:r>
            <a:r>
              <a:rPr lang="ru-RU" sz="2200" dirty="0" err="1" smtClean="0"/>
              <a:t>пълен</a:t>
            </a:r>
            <a:r>
              <a:rPr lang="ru-RU" sz="2200" dirty="0" smtClean="0"/>
              <a:t> с </a:t>
            </a:r>
            <a:r>
              <a:rPr lang="ru-RU" sz="2200" dirty="0" err="1" smtClean="0"/>
              <a:t>разни</a:t>
            </a:r>
            <a:r>
              <a:rPr lang="ru-RU" sz="2200" dirty="0" smtClean="0"/>
              <a:t> </a:t>
            </a:r>
            <a:r>
              <a:rPr lang="ru-RU" sz="2200" dirty="0" err="1" smtClean="0"/>
              <a:t>неща</a:t>
            </a:r>
            <a:r>
              <a:rPr lang="ru-RU" sz="2200" dirty="0" smtClean="0"/>
              <a:t> и </a:t>
            </a:r>
            <a:r>
              <a:rPr lang="ru-RU" sz="2200" dirty="0" err="1" smtClean="0"/>
              <a:t>наистина</a:t>
            </a:r>
            <a:r>
              <a:rPr lang="ru-RU" sz="2200" dirty="0" smtClean="0"/>
              <a:t> </a:t>
            </a:r>
            <a:r>
              <a:rPr lang="ru-RU" sz="2200" dirty="0" err="1" smtClean="0"/>
              <a:t>има</a:t>
            </a:r>
            <a:r>
              <a:rPr lang="ru-RU" sz="2200" dirty="0" smtClean="0"/>
              <a:t> нужда </a:t>
            </a:r>
            <a:r>
              <a:rPr lang="ru-RU" sz="2200" dirty="0" err="1" smtClean="0"/>
              <a:t>някой</a:t>
            </a:r>
            <a:r>
              <a:rPr lang="ru-RU" sz="2200" dirty="0" smtClean="0"/>
              <a:t> да </a:t>
            </a:r>
            <a:r>
              <a:rPr lang="ru-RU" sz="2200" dirty="0" err="1" smtClean="0"/>
              <a:t>ги</a:t>
            </a:r>
            <a:r>
              <a:rPr lang="ru-RU" sz="2200" dirty="0" smtClean="0"/>
              <a:t> </a:t>
            </a:r>
            <a:r>
              <a:rPr lang="ru-RU" sz="2200" dirty="0" err="1" smtClean="0"/>
              <a:t>потърси</a:t>
            </a:r>
            <a:r>
              <a:rPr lang="ru-RU" sz="2200" dirty="0" smtClean="0"/>
              <a:t> и </a:t>
            </a:r>
            <a:r>
              <a:rPr lang="ru-RU" sz="2200" dirty="0" err="1" smtClean="0"/>
              <a:t>намери</a:t>
            </a:r>
            <a:r>
              <a:rPr lang="ru-RU" sz="2200" dirty="0" smtClean="0"/>
              <a:t>. Именно </a:t>
            </a:r>
            <a:r>
              <a:rPr lang="ru-RU" sz="2200" dirty="0" err="1" smtClean="0"/>
              <a:t>това</a:t>
            </a:r>
            <a:r>
              <a:rPr lang="ru-RU" sz="2200" dirty="0" smtClean="0"/>
              <a:t> правят </a:t>
            </a:r>
            <a:r>
              <a:rPr lang="ru-RU" sz="2200" dirty="0" err="1" smtClean="0"/>
              <a:t>нещотърсачите</a:t>
            </a:r>
            <a:r>
              <a:rPr lang="ru-RU" sz="2200" dirty="0" smtClean="0"/>
              <a:t>." </a:t>
            </a:r>
            <a:r>
              <a:rPr lang="ru-RU" sz="2200" dirty="0" err="1" smtClean="0"/>
              <a:t>Това</a:t>
            </a:r>
            <a:r>
              <a:rPr lang="ru-RU" sz="2200" dirty="0" smtClean="0"/>
              <a:t> </a:t>
            </a:r>
            <a:r>
              <a:rPr lang="ru-RU" sz="2200" dirty="0" err="1" smtClean="0"/>
              <a:t>направиха</a:t>
            </a:r>
            <a:r>
              <a:rPr lang="ru-RU" sz="2200" dirty="0" smtClean="0"/>
              <a:t> и </a:t>
            </a:r>
            <a:r>
              <a:rPr lang="ru-RU" sz="2200" dirty="0" err="1" smtClean="0"/>
              <a:t>децата</a:t>
            </a:r>
            <a:r>
              <a:rPr lang="ru-RU" sz="2200" dirty="0" smtClean="0"/>
              <a:t> от </a:t>
            </a:r>
            <a:r>
              <a:rPr lang="ru-RU" sz="2200" dirty="0" err="1" smtClean="0"/>
              <a:t>група</a:t>
            </a:r>
            <a:r>
              <a:rPr lang="ru-RU" sz="2200" dirty="0" smtClean="0"/>
              <a:t> </a:t>
            </a:r>
            <a:r>
              <a:rPr lang="bg-BG" sz="2200" dirty="0" smtClean="0"/>
              <a:t>“Зайче” за</a:t>
            </a:r>
            <a:r>
              <a:rPr lang="ru-RU" sz="2200" dirty="0" err="1" smtClean="0"/>
              <a:t>едно</a:t>
            </a:r>
            <a:r>
              <a:rPr lang="ru-RU" sz="2200" dirty="0" smtClean="0"/>
              <a:t> с </a:t>
            </a:r>
            <a:r>
              <a:rPr lang="ru-RU" sz="2200" dirty="0" err="1" smtClean="0"/>
              <a:t>Пипи</a:t>
            </a:r>
            <a:r>
              <a:rPr lang="ru-RU" sz="2200" dirty="0" smtClean="0"/>
              <a:t>.</a:t>
            </a:r>
            <a:r>
              <a:rPr lang="bg-BG" sz="3200" dirty="0" smtClean="0"/>
              <a:t/>
            </a:r>
            <a:br>
              <a:rPr lang="bg-BG" sz="3200" dirty="0" smtClean="0"/>
            </a:br>
            <a:endParaRPr lang="bg-BG" dirty="0"/>
          </a:p>
        </p:txBody>
      </p:sp>
      <p:pic>
        <p:nvPicPr>
          <p:cNvPr id="4" name="Контейнер за съдържание 3" descr="23517894_742491262609871_4905455700649144188_n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2571744"/>
            <a:ext cx="5715040" cy="41354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5" name="Picture 5" descr="C:\Users\User\Desktop\снимки за презентацията\23519385_742491939276470_7460611660064031580_n.jpg"/>
          <p:cNvPicPr>
            <a:picLocks noChangeAspect="1" noChangeArrowheads="1"/>
          </p:cNvPicPr>
          <p:nvPr/>
        </p:nvPicPr>
        <p:blipFill>
          <a:blip r:embed="rId3" cstate="print"/>
          <a:srcRect l="27224" r="27224"/>
          <a:stretch>
            <a:fillRect/>
          </a:stretch>
        </p:blipFill>
        <p:spPr bwMode="auto">
          <a:xfrm>
            <a:off x="6286512" y="3357562"/>
            <a:ext cx="2643206" cy="3214710"/>
          </a:xfrm>
          <a:prstGeom prst="rect">
            <a:avLst/>
          </a:prstGeom>
          <a:noFill/>
        </p:spPr>
      </p:pic>
      <p:pic>
        <p:nvPicPr>
          <p:cNvPr id="6" name="Picture 6" descr="C:\Users\User\Desktop\снимки за презентацията\23517664_742492159276448_3859605842667588122_n.jpg"/>
          <p:cNvPicPr>
            <a:picLocks noChangeAspect="1" noChangeArrowheads="1"/>
          </p:cNvPicPr>
          <p:nvPr/>
        </p:nvPicPr>
        <p:blipFill>
          <a:blip r:embed="rId4" cstate="print"/>
          <a:srcRect l="27224" r="27224"/>
          <a:stretch>
            <a:fillRect/>
          </a:stretch>
        </p:blipFill>
        <p:spPr bwMode="auto">
          <a:xfrm>
            <a:off x="6357950" y="214290"/>
            <a:ext cx="2571768" cy="3071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654164"/>
          </a:xfrm>
        </p:spPr>
        <p:txBody>
          <a:bodyPr>
            <a:normAutofit fontScale="90000"/>
          </a:bodyPr>
          <a:lstStyle/>
          <a:p>
            <a:r>
              <a:rPr lang="bg-BG" dirty="0" smtClean="0"/>
              <a:t> </a:t>
            </a:r>
            <a:r>
              <a:rPr lang="ru-RU" sz="1800" dirty="0" err="1" smtClean="0"/>
              <a:t>Пипи</a:t>
            </a:r>
            <a:r>
              <a:rPr lang="ru-RU" sz="1800" dirty="0" smtClean="0"/>
              <a:t> </a:t>
            </a:r>
            <a:r>
              <a:rPr lang="ru-RU" sz="1800" dirty="0" err="1" smtClean="0"/>
              <a:t>дойде</a:t>
            </a:r>
            <a:r>
              <a:rPr lang="ru-RU" sz="1800" dirty="0" smtClean="0"/>
              <a:t> в </a:t>
            </a:r>
            <a:r>
              <a:rPr lang="ru-RU" sz="1800" dirty="0" err="1" smtClean="0"/>
              <a:t>група</a:t>
            </a:r>
            <a:r>
              <a:rPr lang="ru-RU" sz="1800" dirty="0" smtClean="0"/>
              <a:t> "</a:t>
            </a:r>
            <a:r>
              <a:rPr lang="ru-RU" sz="1800" dirty="0" err="1" smtClean="0"/>
              <a:t>Славейче</a:t>
            </a:r>
            <a:r>
              <a:rPr lang="ru-RU" sz="1800" dirty="0" smtClean="0"/>
              <a:t>" </a:t>
            </a:r>
            <a:r>
              <a:rPr lang="ru-RU" sz="1800" dirty="0" err="1" smtClean="0"/>
              <a:t>заедно</a:t>
            </a:r>
            <a:r>
              <a:rPr lang="ru-RU" sz="1800" dirty="0" smtClean="0"/>
              <a:t> </a:t>
            </a:r>
            <a:r>
              <a:rPr lang="ru-RU" sz="1800" dirty="0" err="1" smtClean="0"/>
              <a:t>със</a:t>
            </a:r>
            <a:r>
              <a:rPr lang="ru-RU" sz="1800" dirty="0" smtClean="0"/>
              <a:t> своя кон. За да </a:t>
            </a:r>
            <a:r>
              <a:rPr lang="ru-RU" sz="1800" dirty="0" err="1" smtClean="0"/>
              <a:t>покаже</a:t>
            </a:r>
            <a:r>
              <a:rPr lang="ru-RU" sz="1800" dirty="0" smtClean="0"/>
              <a:t> колко е </a:t>
            </a:r>
            <a:r>
              <a:rPr lang="ru-RU" sz="1800" dirty="0" err="1" smtClean="0"/>
              <a:t>силна</a:t>
            </a:r>
            <a:r>
              <a:rPr lang="ru-RU" sz="1800" dirty="0" smtClean="0"/>
              <a:t>, </a:t>
            </a:r>
            <a:r>
              <a:rPr lang="ru-RU" sz="1800" dirty="0" err="1" smtClean="0"/>
              <a:t>тя</a:t>
            </a:r>
            <a:r>
              <a:rPr lang="ru-RU" sz="1800" dirty="0" smtClean="0"/>
              <a:t> го </a:t>
            </a:r>
            <a:r>
              <a:rPr lang="ru-RU" sz="1800" dirty="0" err="1" smtClean="0"/>
              <a:t>вдигна</a:t>
            </a:r>
            <a:r>
              <a:rPr lang="ru-RU" sz="1800" dirty="0" smtClean="0"/>
              <a:t> </a:t>
            </a:r>
            <a:r>
              <a:rPr lang="ru-RU" sz="1800" dirty="0" err="1" smtClean="0"/>
              <a:t>високо</a:t>
            </a:r>
            <a:r>
              <a:rPr lang="ru-RU" sz="1800" dirty="0" smtClean="0"/>
              <a:t>. </a:t>
            </a:r>
            <a:r>
              <a:rPr lang="ru-RU" sz="1800" dirty="0" err="1" smtClean="0"/>
              <a:t>Малките</a:t>
            </a:r>
            <a:r>
              <a:rPr lang="ru-RU" sz="1800" dirty="0" smtClean="0"/>
              <a:t> </a:t>
            </a:r>
            <a:r>
              <a:rPr lang="ru-RU" sz="1800" dirty="0" err="1" smtClean="0"/>
              <a:t>пипилотки</a:t>
            </a:r>
            <a:r>
              <a:rPr lang="ru-RU" sz="1800" dirty="0" smtClean="0"/>
              <a:t> , </a:t>
            </a:r>
            <a:r>
              <a:rPr lang="ru-RU" sz="1800" dirty="0" err="1" smtClean="0"/>
              <a:t>обаче</a:t>
            </a:r>
            <a:r>
              <a:rPr lang="ru-RU" sz="1800" dirty="0" smtClean="0"/>
              <a:t>, се </a:t>
            </a:r>
            <a:r>
              <a:rPr lang="ru-RU" sz="1800" dirty="0" err="1" smtClean="0"/>
              <a:t>оказаха</a:t>
            </a:r>
            <a:r>
              <a:rPr lang="ru-RU" sz="1800" dirty="0" smtClean="0"/>
              <a:t> не </a:t>
            </a:r>
            <a:r>
              <a:rPr lang="ru-RU" sz="1800" dirty="0" err="1" smtClean="0"/>
              <a:t>по-малко</a:t>
            </a:r>
            <a:r>
              <a:rPr lang="ru-RU" sz="1800" dirty="0" smtClean="0"/>
              <a:t> </a:t>
            </a:r>
            <a:r>
              <a:rPr lang="ru-RU" sz="1800" dirty="0" err="1" smtClean="0"/>
              <a:t>силни</a:t>
            </a:r>
            <a:r>
              <a:rPr lang="ru-RU" sz="1800" dirty="0" smtClean="0"/>
              <a:t> и </a:t>
            </a:r>
            <a:r>
              <a:rPr lang="ru-RU" sz="1800" dirty="0" err="1" smtClean="0"/>
              <a:t>всичките</a:t>
            </a:r>
            <a:r>
              <a:rPr lang="ru-RU" sz="1800" dirty="0" smtClean="0"/>
              <a:t> до </a:t>
            </a:r>
            <a:r>
              <a:rPr lang="ru-RU" sz="1800" dirty="0" err="1" smtClean="0"/>
              <a:t>една</a:t>
            </a:r>
            <a:r>
              <a:rPr lang="ru-RU" sz="1800" dirty="0" smtClean="0"/>
              <a:t> </a:t>
            </a:r>
            <a:r>
              <a:rPr lang="ru-RU" sz="1800" dirty="0" err="1" smtClean="0"/>
              <a:t>повдигнаха</a:t>
            </a:r>
            <a:r>
              <a:rPr lang="ru-RU" sz="1800" dirty="0" smtClean="0"/>
              <a:t> </a:t>
            </a:r>
            <a:r>
              <a:rPr lang="ru-RU" sz="1800" dirty="0" err="1" smtClean="0"/>
              <a:t>кончето</a:t>
            </a:r>
            <a:r>
              <a:rPr lang="ru-RU" sz="1800" dirty="0" smtClean="0"/>
              <a:t> </a:t>
            </a:r>
            <a:r>
              <a:rPr lang="ru-RU" sz="1800" dirty="0" err="1" smtClean="0"/>
              <a:t>високо</a:t>
            </a:r>
            <a:r>
              <a:rPr lang="ru-RU" sz="1800" dirty="0" smtClean="0"/>
              <a:t> над </a:t>
            </a:r>
            <a:r>
              <a:rPr lang="ru-RU" sz="1800" dirty="0" err="1" smtClean="0"/>
              <a:t>главите</a:t>
            </a:r>
            <a:r>
              <a:rPr lang="ru-RU" sz="1800" dirty="0" smtClean="0"/>
              <a:t> си. </a:t>
            </a:r>
            <a:r>
              <a:rPr lang="ru-RU" sz="1800" dirty="0" err="1" smtClean="0"/>
              <a:t>Момченцата</a:t>
            </a:r>
            <a:r>
              <a:rPr lang="ru-RU" sz="1800" dirty="0" smtClean="0"/>
              <a:t> в </a:t>
            </a:r>
            <a:r>
              <a:rPr lang="ru-RU" sz="1800" dirty="0" err="1" smtClean="0"/>
              <a:t>ролята</a:t>
            </a:r>
            <a:r>
              <a:rPr lang="ru-RU" sz="1800" dirty="0" smtClean="0"/>
              <a:t> на Томи </a:t>
            </a:r>
            <a:r>
              <a:rPr lang="ru-RU" sz="1800" dirty="0" err="1" smtClean="0"/>
              <a:t>пояздиха</a:t>
            </a:r>
            <a:r>
              <a:rPr lang="ru-RU" sz="1800" dirty="0" smtClean="0"/>
              <a:t> </a:t>
            </a:r>
            <a:r>
              <a:rPr lang="ru-RU" sz="1800" dirty="0" err="1" smtClean="0"/>
              <a:t>белия</a:t>
            </a:r>
            <a:r>
              <a:rPr lang="ru-RU" sz="1800" dirty="0" smtClean="0"/>
              <a:t> кон и </a:t>
            </a:r>
            <a:r>
              <a:rPr lang="ru-RU" sz="1800" dirty="0" err="1" smtClean="0"/>
              <a:t>всички</a:t>
            </a:r>
            <a:r>
              <a:rPr lang="ru-RU" sz="1800" dirty="0" smtClean="0"/>
              <a:t> </a:t>
            </a:r>
            <a:r>
              <a:rPr lang="ru-RU" sz="1800" dirty="0" err="1" smtClean="0"/>
              <a:t>пяха</a:t>
            </a:r>
            <a:r>
              <a:rPr lang="ru-RU" sz="1800" dirty="0" smtClean="0"/>
              <a:t> </a:t>
            </a:r>
            <a:r>
              <a:rPr lang="ru-RU" sz="1800" dirty="0" err="1" smtClean="0"/>
              <a:t>и</a:t>
            </a:r>
            <a:r>
              <a:rPr lang="ru-RU" sz="1800" dirty="0" smtClean="0"/>
              <a:t> </a:t>
            </a:r>
            <a:r>
              <a:rPr lang="ru-RU" sz="1800" dirty="0" err="1" smtClean="0"/>
              <a:t>танцуваха</a:t>
            </a:r>
            <a:r>
              <a:rPr lang="ru-RU" sz="1800" dirty="0" smtClean="0"/>
              <a:t> </a:t>
            </a:r>
            <a:r>
              <a:rPr lang="ru-RU" sz="1800" dirty="0" err="1" smtClean="0"/>
              <a:t>заедно</a:t>
            </a:r>
            <a:r>
              <a:rPr lang="ru-RU" sz="1800" dirty="0" smtClean="0"/>
              <a:t>.</a:t>
            </a:r>
            <a:r>
              <a:rPr lang="bg-BG" sz="3200" dirty="0" smtClean="0"/>
              <a:t/>
            </a:r>
            <a:br>
              <a:rPr lang="bg-BG" sz="3200" dirty="0" smtClean="0"/>
            </a:br>
            <a:endParaRPr lang="bg-BG" dirty="0"/>
          </a:p>
        </p:txBody>
      </p:sp>
      <p:pic>
        <p:nvPicPr>
          <p:cNvPr id="4" name="Picture 2" descr="Снимка на ДГ 'Слънце' - град Кюстендил.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15329" r="15329"/>
          <a:stretch>
            <a:fillRect/>
          </a:stretch>
        </p:blipFill>
        <p:spPr bwMode="auto">
          <a:xfrm>
            <a:off x="571473" y="1600200"/>
            <a:ext cx="7500990" cy="4873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654164"/>
          </a:xfrm>
        </p:spPr>
        <p:txBody>
          <a:bodyPr>
            <a:normAutofit fontScale="90000"/>
          </a:bodyPr>
          <a:lstStyle/>
          <a:p>
            <a:r>
              <a:rPr lang="ru-RU" sz="2200" dirty="0" smtClean="0"/>
              <a:t>С много </a:t>
            </a:r>
            <a:r>
              <a:rPr lang="ru-RU" sz="2200" dirty="0" err="1" smtClean="0"/>
              <a:t>емоции</a:t>
            </a:r>
            <a:r>
              <a:rPr lang="ru-RU" sz="2200" dirty="0" smtClean="0"/>
              <a:t> </a:t>
            </a:r>
            <a:r>
              <a:rPr lang="ru-RU" sz="2200" dirty="0" err="1" smtClean="0"/>
              <a:t>премина</a:t>
            </a:r>
            <a:r>
              <a:rPr lang="ru-RU" sz="2200" dirty="0" smtClean="0"/>
              <a:t> </a:t>
            </a:r>
            <a:r>
              <a:rPr lang="ru-RU" sz="2200" dirty="0" err="1" smtClean="0"/>
              <a:t>срещата</a:t>
            </a:r>
            <a:r>
              <a:rPr lang="ru-RU" sz="2200" dirty="0" smtClean="0"/>
              <a:t> на </a:t>
            </a:r>
            <a:r>
              <a:rPr lang="ru-RU" sz="2200" dirty="0" err="1" smtClean="0"/>
              <a:t>децата</a:t>
            </a:r>
            <a:r>
              <a:rPr lang="ru-RU" sz="2200" dirty="0" smtClean="0"/>
              <a:t> от гр. "</a:t>
            </a:r>
            <a:r>
              <a:rPr lang="ru-RU" sz="2200" dirty="0" err="1" smtClean="0"/>
              <a:t>Лъвчета</a:t>
            </a:r>
            <a:r>
              <a:rPr lang="ru-RU" sz="2200" dirty="0" smtClean="0"/>
              <a:t>"с </a:t>
            </a:r>
            <a:r>
              <a:rPr lang="ru-RU" sz="2200" dirty="0" err="1" smtClean="0"/>
              <a:t>Пипи</a:t>
            </a:r>
            <a:r>
              <a:rPr lang="ru-RU" sz="2200" dirty="0" smtClean="0"/>
              <a:t> </a:t>
            </a:r>
            <a:r>
              <a:rPr lang="ru-RU" sz="2200" dirty="0" err="1" smtClean="0"/>
              <a:t>дългото</a:t>
            </a:r>
            <a:r>
              <a:rPr lang="ru-RU" sz="2200" dirty="0" smtClean="0"/>
              <a:t> </a:t>
            </a:r>
            <a:r>
              <a:rPr lang="ru-RU" sz="2200" dirty="0" err="1" smtClean="0"/>
              <a:t>чорапче</a:t>
            </a:r>
            <a:r>
              <a:rPr lang="ru-RU" sz="2200" dirty="0" smtClean="0"/>
              <a:t> и </a:t>
            </a:r>
            <a:r>
              <a:rPr lang="ru-RU" sz="2200" dirty="0" err="1" smtClean="0"/>
              <a:t>нейните</a:t>
            </a:r>
            <a:r>
              <a:rPr lang="ru-RU" sz="2200" dirty="0" smtClean="0"/>
              <a:t> приятели Томи и </a:t>
            </a:r>
            <a:r>
              <a:rPr lang="ru-RU" sz="2200" dirty="0" err="1" smtClean="0"/>
              <a:t>Аника</a:t>
            </a:r>
            <a:r>
              <a:rPr lang="ru-RU" sz="2200" dirty="0" smtClean="0"/>
              <a:t>. </a:t>
            </a:r>
            <a:r>
              <a:rPr lang="ru-RU" sz="2200" dirty="0" err="1" smtClean="0"/>
              <a:t>Тя</a:t>
            </a:r>
            <a:r>
              <a:rPr lang="ru-RU" sz="2200" dirty="0" smtClean="0"/>
              <a:t> </a:t>
            </a:r>
            <a:r>
              <a:rPr lang="ru-RU" sz="2200" dirty="0" err="1" smtClean="0"/>
              <a:t>ги</a:t>
            </a:r>
            <a:r>
              <a:rPr lang="ru-RU" sz="2200" dirty="0" smtClean="0"/>
              <a:t> </a:t>
            </a:r>
            <a:r>
              <a:rPr lang="ru-RU" sz="2200" dirty="0" err="1" smtClean="0"/>
              <a:t>покани</a:t>
            </a:r>
            <a:r>
              <a:rPr lang="ru-RU" sz="2200" dirty="0" smtClean="0"/>
              <a:t> на </a:t>
            </a:r>
            <a:r>
              <a:rPr lang="ru-RU" sz="2200" dirty="0" err="1" smtClean="0"/>
              <a:t>нейния</a:t>
            </a:r>
            <a:r>
              <a:rPr lang="ru-RU" sz="2200" dirty="0" smtClean="0"/>
              <a:t> </a:t>
            </a:r>
            <a:r>
              <a:rPr lang="ru-RU" sz="2200" dirty="0" err="1" smtClean="0"/>
              <a:t>кораб</a:t>
            </a:r>
            <a:r>
              <a:rPr lang="ru-RU" sz="2200" dirty="0" smtClean="0"/>
              <a:t> и </a:t>
            </a:r>
            <a:r>
              <a:rPr lang="ru-RU" sz="2200" dirty="0" err="1" smtClean="0"/>
              <a:t>всички</a:t>
            </a:r>
            <a:r>
              <a:rPr lang="ru-RU" sz="2200" dirty="0" smtClean="0"/>
              <a:t> </a:t>
            </a:r>
            <a:r>
              <a:rPr lang="ru-RU" sz="2200" dirty="0" err="1" smtClean="0"/>
              <a:t>заедно</a:t>
            </a:r>
            <a:r>
              <a:rPr lang="ru-RU" sz="2200" dirty="0" smtClean="0"/>
              <a:t> </a:t>
            </a:r>
            <a:r>
              <a:rPr lang="ru-RU" sz="2200" dirty="0" err="1" smtClean="0"/>
              <a:t>отпътуваха</a:t>
            </a:r>
            <a:r>
              <a:rPr lang="ru-RU" sz="2200" dirty="0" smtClean="0"/>
              <a:t> </a:t>
            </a:r>
            <a:r>
              <a:rPr lang="ru-RU" sz="2200" dirty="0" err="1" smtClean="0"/>
              <a:t>към</a:t>
            </a:r>
            <a:r>
              <a:rPr lang="ru-RU" sz="2200" dirty="0" smtClean="0"/>
              <a:t> остров </a:t>
            </a:r>
            <a:r>
              <a:rPr lang="ru-RU" sz="2200" dirty="0" err="1" smtClean="0"/>
              <a:t>Корекоредут</a:t>
            </a:r>
            <a:r>
              <a:rPr lang="ru-RU" sz="2200" dirty="0" smtClean="0"/>
              <a:t>.</a:t>
            </a:r>
            <a:r>
              <a:rPr lang="bg-BG" sz="3200" dirty="0" smtClean="0"/>
              <a:t/>
            </a:r>
            <a:br>
              <a:rPr lang="bg-BG" sz="3200" dirty="0" smtClean="0"/>
            </a:br>
            <a:endParaRPr lang="bg-BG" dirty="0"/>
          </a:p>
        </p:txBody>
      </p:sp>
      <p:pic>
        <p:nvPicPr>
          <p:cNvPr id="4" name="Picture 6" descr="Снимка на ДГ 'Слънце' - град Кюстендил.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15329" r="15329"/>
          <a:stretch>
            <a:fillRect/>
          </a:stretch>
        </p:blipFill>
        <p:spPr bwMode="auto">
          <a:xfrm>
            <a:off x="500035" y="1600200"/>
            <a:ext cx="7572428" cy="4873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715140" y="274638"/>
            <a:ext cx="2071702" cy="5368940"/>
          </a:xfrm>
        </p:spPr>
        <p:txBody>
          <a:bodyPr>
            <a:noAutofit/>
          </a:bodyPr>
          <a:lstStyle/>
          <a:p>
            <a:r>
              <a:rPr lang="ru-RU" sz="1800" dirty="0" err="1" smtClean="0"/>
              <a:t>Децата</a:t>
            </a:r>
            <a:r>
              <a:rPr lang="ru-RU" sz="1800" dirty="0" smtClean="0"/>
              <a:t> от </a:t>
            </a:r>
            <a:r>
              <a:rPr lang="ru-RU" sz="1800" dirty="0" err="1" smtClean="0"/>
              <a:t>група</a:t>
            </a:r>
            <a:r>
              <a:rPr lang="ru-RU" sz="1800" dirty="0" smtClean="0"/>
              <a:t>" </a:t>
            </a:r>
            <a:r>
              <a:rPr lang="ru-RU" sz="1800" dirty="0" err="1" smtClean="0"/>
              <a:t>Кокиче</a:t>
            </a:r>
            <a:r>
              <a:rPr lang="ru-RU" sz="1800" dirty="0" smtClean="0"/>
              <a:t>" </a:t>
            </a:r>
            <a:r>
              <a:rPr lang="ru-RU" sz="1800" dirty="0" err="1" smtClean="0"/>
              <a:t>вдигаха</a:t>
            </a:r>
            <a:r>
              <a:rPr lang="ru-RU" sz="1800" dirty="0" smtClean="0"/>
              <a:t> </a:t>
            </a:r>
            <a:r>
              <a:rPr lang="ru-RU" sz="1800" dirty="0" err="1" smtClean="0"/>
              <a:t>облаци</a:t>
            </a:r>
            <a:r>
              <a:rPr lang="ru-RU" sz="1800" dirty="0" smtClean="0"/>
              <a:t> </a:t>
            </a:r>
            <a:r>
              <a:rPr lang="ru-RU" sz="1800" dirty="0" err="1" smtClean="0"/>
              <a:t>от</a:t>
            </a:r>
            <a:r>
              <a:rPr lang="ru-RU" sz="1800" dirty="0" smtClean="0"/>
              <a:t> брашно </a:t>
            </a:r>
            <a:r>
              <a:rPr lang="ru-RU" sz="1800" dirty="0" err="1" smtClean="0"/>
              <a:t>докато</a:t>
            </a:r>
            <a:r>
              <a:rPr lang="ru-RU" sz="1800" dirty="0" smtClean="0"/>
              <a:t> </a:t>
            </a:r>
            <a:r>
              <a:rPr lang="ru-RU" sz="1800" dirty="0" err="1" smtClean="0"/>
              <a:t>приготвяха</a:t>
            </a:r>
            <a:r>
              <a:rPr lang="ru-RU" sz="1800" dirty="0" smtClean="0"/>
              <a:t> </a:t>
            </a:r>
            <a:r>
              <a:rPr lang="ru-RU" sz="1800" dirty="0" err="1" smtClean="0"/>
              <a:t>курабийки</a:t>
            </a:r>
            <a:r>
              <a:rPr lang="ru-RU" sz="1800" dirty="0" smtClean="0"/>
              <a:t> </a:t>
            </a:r>
            <a:r>
              <a:rPr lang="ru-RU" sz="1800" dirty="0" err="1" smtClean="0"/>
              <a:t>със</a:t>
            </a:r>
            <a:r>
              <a:rPr lang="ru-RU" sz="1800" dirty="0" smtClean="0"/>
              <a:t> </a:t>
            </a:r>
            <a:r>
              <a:rPr lang="ru-RU" sz="1800" dirty="0" err="1" smtClean="0"/>
              <a:t>сръчните</a:t>
            </a:r>
            <a:r>
              <a:rPr lang="ru-RU" sz="1800" dirty="0" smtClean="0"/>
              <a:t> си </a:t>
            </a:r>
            <a:r>
              <a:rPr lang="ru-RU" sz="1800" dirty="0" err="1" smtClean="0"/>
              <a:t>ръчички.След</a:t>
            </a:r>
            <a:r>
              <a:rPr lang="ru-RU" sz="1800" dirty="0" smtClean="0"/>
              <a:t> </a:t>
            </a:r>
            <a:r>
              <a:rPr lang="ru-RU" sz="1800" dirty="0" err="1" smtClean="0"/>
              <a:t>като</a:t>
            </a:r>
            <a:r>
              <a:rPr lang="ru-RU" sz="1800" dirty="0" smtClean="0"/>
              <a:t> се </a:t>
            </a:r>
            <a:r>
              <a:rPr lang="ru-RU" sz="1800" dirty="0" err="1" smtClean="0"/>
              <a:t>почерпиха</a:t>
            </a:r>
            <a:r>
              <a:rPr lang="ru-RU" sz="1800" dirty="0" smtClean="0"/>
              <a:t> с </a:t>
            </a:r>
            <a:r>
              <a:rPr lang="ru-RU" sz="1800" dirty="0" err="1" smtClean="0"/>
              <a:t>вкусните</a:t>
            </a:r>
            <a:r>
              <a:rPr lang="ru-RU" sz="1800" dirty="0" smtClean="0"/>
              <a:t> </a:t>
            </a:r>
            <a:r>
              <a:rPr lang="ru-RU" sz="1800" dirty="0" err="1" smtClean="0"/>
              <a:t>сладкиши</a:t>
            </a:r>
            <a:r>
              <a:rPr lang="ru-RU" sz="1800" dirty="0" smtClean="0"/>
              <a:t>, те </a:t>
            </a:r>
            <a:r>
              <a:rPr lang="ru-RU" sz="1800" dirty="0" err="1" smtClean="0"/>
              <a:t>разтвориха</a:t>
            </a:r>
            <a:r>
              <a:rPr lang="ru-RU" sz="1800" dirty="0" smtClean="0"/>
              <a:t> с интерес и </a:t>
            </a:r>
            <a:r>
              <a:rPr lang="ru-RU" sz="1800" dirty="0" err="1" smtClean="0"/>
              <a:t>любопитство</a:t>
            </a:r>
            <a:r>
              <a:rPr lang="ru-RU" sz="1800" dirty="0" smtClean="0"/>
              <a:t> </a:t>
            </a:r>
            <a:r>
              <a:rPr lang="ru-RU" sz="1800" dirty="0" err="1" smtClean="0"/>
              <a:t>сандъчето</a:t>
            </a:r>
            <a:r>
              <a:rPr lang="ru-RU" sz="1800" dirty="0" smtClean="0"/>
              <a:t>, в </a:t>
            </a:r>
            <a:r>
              <a:rPr lang="ru-RU" sz="1800" dirty="0" err="1" smtClean="0"/>
              <a:t>което</a:t>
            </a:r>
            <a:r>
              <a:rPr lang="ru-RU" sz="1800" dirty="0" smtClean="0"/>
              <a:t> </a:t>
            </a:r>
            <a:r>
              <a:rPr lang="ru-RU" sz="1800" dirty="0" err="1" smtClean="0"/>
              <a:t>Пипи</a:t>
            </a:r>
            <a:r>
              <a:rPr lang="ru-RU" sz="1800" dirty="0" smtClean="0"/>
              <a:t> </a:t>
            </a:r>
            <a:r>
              <a:rPr lang="ru-RU" sz="1800" dirty="0" err="1" smtClean="0"/>
              <a:t>крие</a:t>
            </a:r>
            <a:r>
              <a:rPr lang="ru-RU" sz="1800" dirty="0" smtClean="0"/>
              <a:t> </a:t>
            </a:r>
            <a:r>
              <a:rPr lang="ru-RU" sz="1800" dirty="0" err="1" smtClean="0"/>
              <a:t>своите</a:t>
            </a:r>
            <a:r>
              <a:rPr lang="ru-RU" sz="1800" dirty="0" smtClean="0"/>
              <a:t> </a:t>
            </a:r>
            <a:r>
              <a:rPr lang="ru-RU" sz="1800" dirty="0" err="1" smtClean="0"/>
              <a:t>съкровища</a:t>
            </a:r>
            <a:endParaRPr lang="bg-BG" sz="1800" dirty="0"/>
          </a:p>
        </p:txBody>
      </p:sp>
      <p:pic>
        <p:nvPicPr>
          <p:cNvPr id="4" name="Контейнер за съдържание 3" descr="23517542_742499745942356_320235957434973438_n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498167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215074" y="274638"/>
            <a:ext cx="2714644" cy="286861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"</a:t>
            </a:r>
            <a:r>
              <a:rPr lang="ru-RU" dirty="0" err="1" smtClean="0"/>
              <a:t>Пчеличките</a:t>
            </a:r>
            <a:r>
              <a:rPr lang="ru-RU" dirty="0" smtClean="0"/>
              <a:t>" </a:t>
            </a:r>
            <a:r>
              <a:rPr lang="ru-RU" dirty="0" err="1" smtClean="0"/>
              <a:t>любими</a:t>
            </a:r>
            <a:r>
              <a:rPr lang="ru-RU" dirty="0" smtClean="0"/>
              <a:t> </a:t>
            </a:r>
            <a:r>
              <a:rPr lang="ru-RU" dirty="0" err="1" smtClean="0"/>
              <a:t>приказки</a:t>
            </a:r>
            <a:r>
              <a:rPr lang="ru-RU" dirty="0" smtClean="0"/>
              <a:t> </a:t>
            </a:r>
            <a:r>
              <a:rPr lang="ru-RU" dirty="0" err="1" smtClean="0"/>
              <a:t>обичат</a:t>
            </a:r>
            <a:r>
              <a:rPr lang="ru-RU" dirty="0" smtClean="0"/>
              <a:t> и на </a:t>
            </a:r>
            <a:r>
              <a:rPr lang="ru-RU" dirty="0" err="1" smtClean="0"/>
              <a:t>Пипи</a:t>
            </a:r>
            <a:r>
              <a:rPr lang="ru-RU" dirty="0" smtClean="0"/>
              <a:t> </a:t>
            </a:r>
            <a:r>
              <a:rPr lang="ru-RU" dirty="0" err="1" smtClean="0"/>
              <a:t>искат</a:t>
            </a:r>
            <a:r>
              <a:rPr lang="ru-RU" dirty="0" smtClean="0"/>
              <a:t> да </a:t>
            </a:r>
            <a:r>
              <a:rPr lang="ru-RU" dirty="0" err="1" smtClean="0"/>
              <a:t>приличат</a:t>
            </a:r>
            <a:r>
              <a:rPr lang="ru-RU" dirty="0" smtClean="0"/>
              <a:t>.....</a:t>
            </a:r>
            <a:endParaRPr lang="bg-BG" dirty="0"/>
          </a:p>
        </p:txBody>
      </p:sp>
      <p:pic>
        <p:nvPicPr>
          <p:cNvPr id="4" name="Контейнер за съдържание 3" descr="23634518_1541309402617258_1139708581_n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6215074" cy="3357562"/>
          </a:xfrm>
        </p:spPr>
      </p:pic>
      <p:pic>
        <p:nvPicPr>
          <p:cNvPr id="5" name="Картина 4" descr="23622032_742542739271390_5338025070080784627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6816" y="3357562"/>
            <a:ext cx="4217184" cy="3500437"/>
          </a:xfrm>
          <a:prstGeom prst="rect">
            <a:avLst/>
          </a:prstGeom>
        </p:spPr>
      </p:pic>
      <p:sp>
        <p:nvSpPr>
          <p:cNvPr id="6" name="Правоъгълник 5"/>
          <p:cNvSpPr/>
          <p:nvPr/>
        </p:nvSpPr>
        <p:spPr>
          <a:xfrm>
            <a:off x="142844" y="4071942"/>
            <a:ext cx="457203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"</a:t>
            </a:r>
            <a:r>
              <a:rPr lang="ru-RU" dirty="0" smtClean="0"/>
              <a:t>Кой </a:t>
            </a:r>
            <a:r>
              <a:rPr lang="ru-RU" dirty="0" err="1" smtClean="0"/>
              <a:t>харесва</a:t>
            </a:r>
            <a:r>
              <a:rPr lang="ru-RU" dirty="0" smtClean="0"/>
              <a:t> </a:t>
            </a:r>
            <a:r>
              <a:rPr lang="ru-RU" dirty="0" err="1" smtClean="0"/>
              <a:t>със</a:t>
            </a:r>
            <a:r>
              <a:rPr lang="ru-RU" dirty="0" smtClean="0"/>
              <a:t> </a:t>
            </a:r>
            <a:r>
              <a:rPr lang="ru-RU" dirty="0" err="1" smtClean="0"/>
              <a:t>лунички</a:t>
            </a:r>
            <a:r>
              <a:rPr lang="ru-RU" dirty="0" smtClean="0"/>
              <a:t> </a:t>
            </a:r>
            <a:r>
              <a:rPr lang="ru-RU" dirty="0" err="1" smtClean="0"/>
              <a:t>своето</a:t>
            </a:r>
            <a:r>
              <a:rPr lang="ru-RU" dirty="0" smtClean="0"/>
              <a:t> лице </a:t>
            </a:r>
            <a:r>
              <a:rPr lang="ru-RU" dirty="0" err="1" smtClean="0"/>
              <a:t>има</a:t>
            </a:r>
            <a:r>
              <a:rPr lang="ru-RU" dirty="0" smtClean="0"/>
              <a:t> </a:t>
            </a:r>
            <a:r>
              <a:rPr lang="ru-RU" dirty="0" err="1" smtClean="0"/>
              <a:t>чанта</a:t>
            </a:r>
            <a:r>
              <a:rPr lang="ru-RU" dirty="0" smtClean="0"/>
              <a:t> </a:t>
            </a:r>
            <a:r>
              <a:rPr lang="ru-RU" dirty="0" err="1" smtClean="0"/>
              <a:t>със</a:t>
            </a:r>
            <a:r>
              <a:rPr lang="ru-RU" dirty="0" smtClean="0"/>
              <a:t> парички и добро </a:t>
            </a:r>
            <a:r>
              <a:rPr lang="ru-RU" dirty="0" err="1" smtClean="0"/>
              <a:t>сърце</a:t>
            </a:r>
            <a:r>
              <a:rPr lang="ru-RU" dirty="0" smtClean="0"/>
              <a:t>? Кой на </a:t>
            </a:r>
            <a:r>
              <a:rPr lang="ru-RU" dirty="0" err="1" smtClean="0"/>
              <a:t>своята</a:t>
            </a:r>
            <a:r>
              <a:rPr lang="ru-RU" dirty="0" smtClean="0"/>
              <a:t> </a:t>
            </a:r>
            <a:r>
              <a:rPr lang="ru-RU" dirty="0" err="1" smtClean="0"/>
              <a:t>тераса</a:t>
            </a:r>
            <a:r>
              <a:rPr lang="ru-RU" dirty="0" smtClean="0"/>
              <a:t> коня си </a:t>
            </a:r>
            <a:r>
              <a:rPr lang="ru-RU" dirty="0" err="1" smtClean="0"/>
              <a:t>държи</a:t>
            </a:r>
            <a:r>
              <a:rPr lang="ru-RU" dirty="0" smtClean="0"/>
              <a:t>......" </a:t>
            </a:r>
            <a:r>
              <a:rPr lang="ru-RU" dirty="0" err="1" smtClean="0"/>
              <a:t>Децата</a:t>
            </a:r>
            <a:r>
              <a:rPr lang="ru-RU" dirty="0" smtClean="0"/>
              <a:t> от </a:t>
            </a:r>
            <a:r>
              <a:rPr lang="ru-RU" dirty="0" err="1" smtClean="0"/>
              <a:t>група</a:t>
            </a:r>
            <a:r>
              <a:rPr lang="ru-RU" dirty="0" smtClean="0"/>
              <a:t>" </a:t>
            </a:r>
            <a:r>
              <a:rPr lang="ru-RU" dirty="0" err="1" smtClean="0"/>
              <a:t>Светулка</a:t>
            </a:r>
            <a:r>
              <a:rPr lang="ru-RU" dirty="0" smtClean="0"/>
              <a:t>" </a:t>
            </a:r>
            <a:r>
              <a:rPr lang="ru-RU" dirty="0" err="1" smtClean="0"/>
              <a:t>четоха</a:t>
            </a:r>
            <a:r>
              <a:rPr lang="ru-RU" dirty="0" smtClean="0"/>
              <a:t> </a:t>
            </a:r>
            <a:r>
              <a:rPr lang="ru-RU" dirty="0" err="1" smtClean="0"/>
              <a:t>откъси</a:t>
            </a:r>
            <a:r>
              <a:rPr lang="ru-RU" dirty="0" smtClean="0"/>
              <a:t> </a:t>
            </a:r>
            <a:r>
              <a:rPr lang="ru-RU" dirty="0" err="1" smtClean="0"/>
              <a:t>от</a:t>
            </a:r>
            <a:r>
              <a:rPr lang="ru-RU" dirty="0" smtClean="0"/>
              <a:t> </a:t>
            </a:r>
            <a:r>
              <a:rPr lang="ru-RU" dirty="0" err="1" smtClean="0"/>
              <a:t>любимата</a:t>
            </a:r>
            <a:r>
              <a:rPr lang="ru-RU" dirty="0" smtClean="0"/>
              <a:t> на </a:t>
            </a:r>
            <a:r>
              <a:rPr lang="ru-RU" dirty="0" err="1" smtClean="0"/>
              <a:t>всички</a:t>
            </a:r>
            <a:r>
              <a:rPr lang="ru-RU" dirty="0" smtClean="0"/>
              <a:t> книга "</a:t>
            </a:r>
            <a:r>
              <a:rPr lang="ru-RU" dirty="0" err="1" smtClean="0"/>
              <a:t>Пипи</a:t>
            </a:r>
            <a:r>
              <a:rPr lang="ru-RU" dirty="0" smtClean="0"/>
              <a:t> </a:t>
            </a:r>
            <a:r>
              <a:rPr lang="ru-RU" dirty="0" err="1" smtClean="0"/>
              <a:t>дългото</a:t>
            </a:r>
            <a:r>
              <a:rPr lang="ru-RU" dirty="0" smtClean="0"/>
              <a:t> </a:t>
            </a:r>
            <a:r>
              <a:rPr lang="ru-RU" dirty="0" err="1" smtClean="0"/>
              <a:t>чорапче</a:t>
            </a:r>
            <a:r>
              <a:rPr lang="ru-RU" dirty="0" smtClean="0"/>
              <a:t>", а след </a:t>
            </a:r>
            <a:r>
              <a:rPr lang="ru-RU" dirty="0" err="1" smtClean="0"/>
              <a:t>това</a:t>
            </a:r>
            <a:r>
              <a:rPr lang="ru-RU" dirty="0" smtClean="0"/>
              <a:t> </a:t>
            </a:r>
            <a:r>
              <a:rPr lang="ru-RU" dirty="0" err="1" smtClean="0"/>
              <a:t>рисуваха</a:t>
            </a:r>
            <a:r>
              <a:rPr lang="ru-RU" dirty="0" smtClean="0"/>
              <a:t>, </a:t>
            </a:r>
            <a:r>
              <a:rPr lang="ru-RU" dirty="0" err="1" smtClean="0"/>
              <a:t>пяха</a:t>
            </a:r>
            <a:r>
              <a:rPr lang="ru-RU" dirty="0" smtClean="0"/>
              <a:t> и </a:t>
            </a:r>
            <a:r>
              <a:rPr lang="ru-RU" dirty="0" err="1" smtClean="0"/>
              <a:t>танцуваха</a:t>
            </a:r>
            <a:r>
              <a:rPr lang="ru-RU" dirty="0" smtClean="0"/>
              <a:t>.</a:t>
            </a:r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err="1" smtClean="0"/>
              <a:t>Децата</a:t>
            </a:r>
            <a:r>
              <a:rPr lang="ru-RU" sz="2000" dirty="0" smtClean="0"/>
              <a:t>  от </a:t>
            </a:r>
            <a:r>
              <a:rPr lang="ru-RU" sz="2000" dirty="0" err="1" smtClean="0"/>
              <a:t>група</a:t>
            </a:r>
            <a:r>
              <a:rPr lang="ru-RU" sz="2000" dirty="0" smtClean="0"/>
              <a:t> "</a:t>
            </a:r>
            <a:r>
              <a:rPr lang="ru-RU" sz="2000" dirty="0" err="1" smtClean="0"/>
              <a:t>Слънце</a:t>
            </a:r>
            <a:r>
              <a:rPr lang="ru-RU" sz="2000" dirty="0" smtClean="0"/>
              <a:t>", </a:t>
            </a:r>
            <a:r>
              <a:rPr lang="ru-RU" sz="2000" dirty="0" err="1" smtClean="0"/>
              <a:t>от</a:t>
            </a:r>
            <a:r>
              <a:rPr lang="ru-RU" sz="2000" dirty="0" smtClean="0"/>
              <a:t> </a:t>
            </a:r>
            <a:r>
              <a:rPr lang="ru-RU" sz="2000" dirty="0" err="1" smtClean="0"/>
              <a:t>група</a:t>
            </a:r>
            <a:r>
              <a:rPr lang="ru-RU" sz="2000" dirty="0" smtClean="0"/>
              <a:t>"</a:t>
            </a:r>
            <a:r>
              <a:rPr lang="ru-RU" sz="2000" dirty="0" err="1" smtClean="0"/>
              <a:t>Синчец</a:t>
            </a:r>
            <a:r>
              <a:rPr lang="ru-RU" sz="2000" dirty="0" smtClean="0"/>
              <a:t>" и от </a:t>
            </a:r>
            <a:r>
              <a:rPr lang="ru-RU" sz="2000" dirty="0" err="1" smtClean="0"/>
              <a:t>група</a:t>
            </a:r>
            <a:r>
              <a:rPr lang="ru-RU" sz="2000" dirty="0" smtClean="0"/>
              <a:t> "Калинка" , </a:t>
            </a:r>
            <a:r>
              <a:rPr lang="ru-RU" sz="2000" dirty="0" err="1" smtClean="0"/>
              <a:t>заедно</a:t>
            </a:r>
            <a:r>
              <a:rPr lang="ru-RU" sz="2000" dirty="0" smtClean="0"/>
              <a:t> с </a:t>
            </a:r>
            <a:r>
              <a:rPr lang="ru-RU" sz="2000" dirty="0" err="1" smtClean="0"/>
              <a:t>Пипи</a:t>
            </a:r>
            <a:r>
              <a:rPr lang="ru-RU" sz="2000" dirty="0" smtClean="0"/>
              <a:t>, Томи , </a:t>
            </a:r>
            <a:r>
              <a:rPr lang="ru-RU" sz="2000" dirty="0" err="1" smtClean="0"/>
              <a:t>Аника</a:t>
            </a:r>
            <a:r>
              <a:rPr lang="ru-RU" sz="2000" dirty="0" smtClean="0"/>
              <a:t> и господин </a:t>
            </a:r>
            <a:r>
              <a:rPr lang="ru-RU" sz="2000" dirty="0" err="1" smtClean="0"/>
              <a:t>Нилсон</a:t>
            </a:r>
            <a:r>
              <a:rPr lang="ru-RU" sz="2000" dirty="0" smtClean="0"/>
              <a:t> </a:t>
            </a:r>
            <a:r>
              <a:rPr lang="ru-RU" sz="2000" dirty="0" err="1" smtClean="0"/>
              <a:t>превърнаха</a:t>
            </a:r>
            <a:r>
              <a:rPr lang="ru-RU" sz="2000" dirty="0" smtClean="0"/>
              <a:t> </a:t>
            </a:r>
            <a:r>
              <a:rPr lang="ru-RU" sz="2000" dirty="0" err="1" smtClean="0"/>
              <a:t>този</a:t>
            </a:r>
            <a:r>
              <a:rPr lang="ru-RU" sz="2000" dirty="0" smtClean="0"/>
              <a:t> </a:t>
            </a:r>
            <a:r>
              <a:rPr lang="ru-RU" sz="2000" dirty="0" err="1" smtClean="0"/>
              <a:t>есенен</a:t>
            </a:r>
            <a:r>
              <a:rPr lang="ru-RU" sz="2000" dirty="0" smtClean="0"/>
              <a:t> </a:t>
            </a:r>
            <a:r>
              <a:rPr lang="ru-RU" sz="2000" dirty="0" err="1" smtClean="0"/>
              <a:t>ден</a:t>
            </a:r>
            <a:r>
              <a:rPr lang="ru-RU" sz="2000" dirty="0" smtClean="0"/>
              <a:t> в </a:t>
            </a:r>
            <a:r>
              <a:rPr lang="ru-RU" sz="2000" dirty="0" err="1" smtClean="0"/>
              <a:t>незабравим</a:t>
            </a:r>
            <a:r>
              <a:rPr lang="ru-RU" sz="2000" dirty="0" smtClean="0"/>
              <a:t>.</a:t>
            </a:r>
            <a:endParaRPr lang="bg-BG" sz="2000" dirty="0"/>
          </a:p>
        </p:txBody>
      </p:sp>
      <p:pic>
        <p:nvPicPr>
          <p:cNvPr id="6" name="Контейнер за съдържание 5" descr="23472197_742615762597421_1976816677751115349_n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1447388"/>
            <a:ext cx="7358114" cy="50264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В </a:t>
            </a:r>
            <a:r>
              <a:rPr lang="ru-RU" sz="2400" dirty="0" err="1" smtClean="0"/>
              <a:t>група</a:t>
            </a:r>
            <a:r>
              <a:rPr lang="ru-RU" sz="2400" dirty="0" smtClean="0"/>
              <a:t> </a:t>
            </a:r>
            <a:r>
              <a:rPr lang="en-US" sz="2400" dirty="0" smtClean="0"/>
              <a:t>“</a:t>
            </a:r>
            <a:r>
              <a:rPr lang="ru-RU" sz="2400" dirty="0" err="1" smtClean="0"/>
              <a:t>Детелина</a:t>
            </a:r>
            <a:r>
              <a:rPr lang="en-US" sz="2400" dirty="0" smtClean="0"/>
              <a:t>” </a:t>
            </a:r>
            <a:r>
              <a:rPr lang="ru-RU" sz="2400" dirty="0" err="1" smtClean="0"/>
              <a:t>Пипи</a:t>
            </a:r>
            <a:r>
              <a:rPr lang="ru-RU" sz="2400" dirty="0" smtClean="0"/>
              <a:t> </a:t>
            </a:r>
            <a:r>
              <a:rPr lang="ru-RU" sz="2400" dirty="0" err="1" smtClean="0"/>
              <a:t>празнува</a:t>
            </a:r>
            <a:r>
              <a:rPr lang="ru-RU" sz="2400" dirty="0" smtClean="0"/>
              <a:t> рождения си </a:t>
            </a:r>
            <a:r>
              <a:rPr lang="ru-RU" sz="2400" dirty="0" err="1" smtClean="0"/>
              <a:t>ден</a:t>
            </a:r>
            <a:r>
              <a:rPr lang="ru-RU" sz="2400" dirty="0" smtClean="0"/>
              <a:t>! </a:t>
            </a:r>
            <a:r>
              <a:rPr lang="ru-RU" sz="2400" dirty="0" err="1" smtClean="0"/>
              <a:t>Тя</a:t>
            </a:r>
            <a:r>
              <a:rPr lang="ru-RU" sz="2400" dirty="0" smtClean="0"/>
              <a:t> </a:t>
            </a:r>
            <a:r>
              <a:rPr lang="ru-RU" sz="2400" dirty="0" err="1" smtClean="0"/>
              <a:t>организира</a:t>
            </a:r>
            <a:r>
              <a:rPr lang="ru-RU" sz="2400" dirty="0" smtClean="0"/>
              <a:t> </a:t>
            </a:r>
            <a:r>
              <a:rPr lang="ru-RU" sz="2400" dirty="0" err="1" smtClean="0"/>
              <a:t>невероятни</a:t>
            </a:r>
            <a:r>
              <a:rPr lang="ru-RU" sz="2400" dirty="0" smtClean="0"/>
              <a:t> </a:t>
            </a:r>
            <a:r>
              <a:rPr lang="ru-RU" sz="2400" dirty="0" err="1" smtClean="0"/>
              <a:t>забавления</a:t>
            </a:r>
            <a:r>
              <a:rPr lang="ru-RU" sz="2400" dirty="0" smtClean="0"/>
              <a:t> за </a:t>
            </a:r>
            <a:r>
              <a:rPr lang="ru-RU" sz="2400" dirty="0" err="1" smtClean="0"/>
              <a:t>своите</a:t>
            </a:r>
            <a:r>
              <a:rPr lang="ru-RU" sz="2400" dirty="0" smtClean="0"/>
              <a:t> приятели.</a:t>
            </a:r>
            <a:endParaRPr lang="bg-BG" sz="2400" dirty="0"/>
          </a:p>
        </p:txBody>
      </p:sp>
      <p:pic>
        <p:nvPicPr>
          <p:cNvPr id="4" name="Контейнер за съдържание 6" descr="23658419_742574772601520_515897418796514436_n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714488"/>
            <a:ext cx="6209023" cy="4759337"/>
          </a:xfrm>
        </p:spPr>
      </p:pic>
      <p:pic>
        <p:nvPicPr>
          <p:cNvPr id="5" name="Контейнер за съдържание 7" descr="23519351_742574642601533_2649268828139912906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00826" y="1500174"/>
            <a:ext cx="2500330" cy="48577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Еркер">
  <a:themeElements>
    <a:clrScheme name="Е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Е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Е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36</TotalTime>
  <Words>320</Words>
  <Application>Microsoft Office PowerPoint</Application>
  <PresentationFormat>Презентация на цял екран (4:3)</PresentationFormat>
  <Paragraphs>11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10</vt:i4>
      </vt:variant>
    </vt:vector>
  </HeadingPairs>
  <TitlesOfParts>
    <vt:vector size="11" baseType="lpstr">
      <vt:lpstr>Еркер</vt:lpstr>
      <vt:lpstr>В деня на честването на 110г. от рождението на любимата детска авторка Астрид Линдгрен, гост при децата от  ДГ” Слънце” пристигна Пипи Дългото Чорапче!  </vt:lpstr>
      <vt:lpstr>Децата от всички групи я посрещнаха с много радостни емоции и бурни аплодисменти. Пипи ги почерпи със своите вълшебни сладкиши, от които никой не пораства  и остава завинаги дете. </vt:lpstr>
      <vt:lpstr> "Светът е пълен с разни неща и наистина има нужда някой да ги потърси и намери. Именно това правят нещотърсачите." Това направиха и децата от група “Зайче” заедно с Пипи. </vt:lpstr>
      <vt:lpstr> Пипи дойде в група "Славейче" заедно със своя кон. За да покаже колко е силна, тя го вдигна високо. Малките пипилотки , обаче, се оказаха не по-малко силни и всичките до една повдигнаха кончето високо над главите си. Момченцата в ролята на Томи пояздиха белия кон и всички пяха и танцуваха заедно. </vt:lpstr>
      <vt:lpstr>С много емоции премина срещата на децата от гр. "Лъвчета"с Пипи дългото чорапче и нейните приятели Томи и Аника. Тя ги покани на нейния кораб и всички заедно отпътуваха към остров Корекоредут. </vt:lpstr>
      <vt:lpstr>Децата от група" Кокиче" вдигаха облаци от брашно докато приготвяха курабийки със сръчните си ръчички.След като се почерпиха с вкусните сладкиши, те разтвориха с интерес и любопитство сандъчето, в което Пипи крие своите съкровища</vt:lpstr>
      <vt:lpstr>"Пчеличките" любими приказки обичат и на Пипи искат да приличат.....</vt:lpstr>
      <vt:lpstr>Децата  от група "Слънце", от група"Синчец" и от група "Калинка" , заедно с Пипи, Томи , Аника и господин Нилсон превърнаха този есенен ден в незабравим.</vt:lpstr>
      <vt:lpstr>В група “Детелина” Пипи празнува рождения си ден! Тя организира невероятни забавления за своите приятели.</vt:lpstr>
      <vt:lpstr>Така децата от ДГ”Слънце” показаха своята гражданска позиция и чувство на признателност към световноизвестната писателка, с чието творчество израстват поколения деца.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деня на честването на 110г. от рождението на любимата детска авторка Астрид Линдгрен, гост при децата от  ДГ” Слънце” пристигна Пипи Дългото Чорапче!  </dc:title>
  <dc:creator>User</dc:creator>
  <cp:lastModifiedBy>Бубе-Ники</cp:lastModifiedBy>
  <cp:revision>4</cp:revision>
  <dcterms:created xsi:type="dcterms:W3CDTF">2017-11-20T08:13:12Z</dcterms:created>
  <dcterms:modified xsi:type="dcterms:W3CDTF">2017-11-20T16:08:14Z</dcterms:modified>
</cp:coreProperties>
</file>