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8" r:id="rId5"/>
    <p:sldId id="264" r:id="rId6"/>
    <p:sldId id="257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74" r:id="rId15"/>
    <p:sldId id="259" r:id="rId16"/>
    <p:sldId id="272" r:id="rId17"/>
    <p:sldId id="273" r:id="rId18"/>
    <p:sldId id="260" r:id="rId19"/>
    <p:sldId id="275" r:id="rId20"/>
    <p:sldId id="261" r:id="rId21"/>
    <p:sldId id="276" r:id="rId22"/>
    <p:sldId id="277" r:id="rId23"/>
    <p:sldId id="278" r:id="rId24"/>
    <p:sldId id="281" r:id="rId25"/>
    <p:sldId id="279" r:id="rId26"/>
    <p:sldId id="280" r:id="rId27"/>
    <p:sldId id="282" r:id="rId28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6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468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5489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6380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3499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217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1187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554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90373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198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5546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565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17E36-CC0F-4B45-BDA0-8F262F13691A}" type="datetimeFigureOut">
              <a:rPr lang="bg-BG" smtClean="0"/>
              <a:t>28.10.2017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96A04-947E-4F8B-8A70-06151F481B8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8663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jpg"/><Relationship Id="rId4" Type="http://schemas.openxmlformats.org/officeDocument/2006/relationships/image" Target="../media/image52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7" Type="http://schemas.openxmlformats.org/officeDocument/2006/relationships/image" Target="../media/image9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9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11" Type="http://schemas.openxmlformats.org/officeDocument/2006/relationships/image" Target="../media/image37.jpg"/><Relationship Id="rId5" Type="http://schemas.openxmlformats.org/officeDocument/2006/relationships/image" Target="../media/image31.jpg"/><Relationship Id="rId10" Type="http://schemas.openxmlformats.org/officeDocument/2006/relationships/image" Target="../media/image36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0172700" cy="1144587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Детска градина „Слънце“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1411288"/>
            <a:ext cx="7048500" cy="617537"/>
          </a:xfrm>
        </p:spPr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слънчев дом за всяко дете!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24" y="2116799"/>
            <a:ext cx="8480425" cy="448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5137784"/>
            <a:ext cx="2438400" cy="1463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Детска-Ало_ало_слънчиц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776" y="62225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5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7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801687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66673" y="984250"/>
            <a:ext cx="5676899" cy="2200275"/>
          </a:xfrm>
        </p:spPr>
        <p:txBody>
          <a:bodyPr>
            <a:normAutofit lnSpcReduction="10000"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А децата не чакат на готово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а грабнаха четка и бои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 забравиха за детските игри.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За тази детска акция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Е нужна с майсторите консултация.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26" y="2084388"/>
            <a:ext cx="426720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2447925"/>
            <a:ext cx="3200400" cy="426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3171825"/>
            <a:ext cx="426720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12007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10000">
        <p15:prstTrans prst="curtains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801687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7348" y="1685925"/>
            <a:ext cx="2762251" cy="5048251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Децата от групите участват в ремонтните дейности по свои своеобразен начин, а именно: научават интересни факти за професията на строителя и  оказват съдействие по почистване на двора след ремонта.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612" y="991393"/>
            <a:ext cx="3200400" cy="426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991393"/>
            <a:ext cx="4267200" cy="32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387" y="2419351"/>
            <a:ext cx="3200400" cy="426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67065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10000">
        <p15:prstTrans prst="curtains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63" y="834262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718" y="4514850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646111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4800" y="4276726"/>
            <a:ext cx="4267200" cy="2609850"/>
          </a:xfrm>
        </p:spPr>
        <p:txBody>
          <a:bodyPr>
            <a:normAutofit fontScale="92500" lnSpcReduction="10000"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Ние децата ще спазваме правилата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 слънчевата ни градина 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ще бъде винаги красива.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Чакат ни прекрасни и щастливи дни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В този рай на детските мечти.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986" y="2905124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3533773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545" y="792956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5" y="1295398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737" y="1849040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9349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10000">
        <p15:prstTrans prst="curtains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801687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" y="1143000"/>
            <a:ext cx="5391149" cy="2390775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Незабравими спомени ще остави в тях срещата със строителите, които правят детската ни градина красива.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Та нали тя е наш втори дом?!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25" y="2767012"/>
            <a:ext cx="426720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25" y="1700212"/>
            <a:ext cx="3200400" cy="426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4" y="3114675"/>
            <a:ext cx="4629149" cy="3471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0365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10000">
        <p15:prstTrans prst="curtains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0050" y="333375"/>
            <a:ext cx="7981950" cy="582612"/>
          </a:xfrm>
        </p:spPr>
        <p:txBody>
          <a:bodyPr>
            <a:no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В очакване на новия дом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97644"/>
            <a:ext cx="3695700" cy="2179637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Чака ни нашата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детска градина.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Ето ни идваме,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цяла дружина!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1551781"/>
            <a:ext cx="5019675" cy="3764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25" y="2694781"/>
            <a:ext cx="5019675" cy="3764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4855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000">
        <p:checker/>
      </p:transition>
    </mc:Choice>
    <mc:Fallback>
      <p:transition spd="slow" advClick="0" advTm="1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0050" y="333375"/>
            <a:ext cx="7981950" cy="582612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Comic Sans MS" panose="030F0702030302020204" pitchFamily="66" charset="0"/>
              </a:rPr>
              <a:t>В очакване на новия дом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9500" y="1316038"/>
            <a:ext cx="3429000" cy="2284412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С мънички стъпки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ситним в редици.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Утре ще бъдем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 ний ученици.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5" y="1316037"/>
            <a:ext cx="4591050" cy="305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75" y="3600450"/>
            <a:ext cx="4572000" cy="304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3199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000">
        <p:checker/>
      </p:transition>
    </mc:Choice>
    <mc:Fallback>
      <p:transition spd="slow" advClick="0" advTm="1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0050" y="333375"/>
            <a:ext cx="7981950" cy="582612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Comic Sans MS" panose="030F0702030302020204" pitchFamily="66" charset="0"/>
              </a:rPr>
              <a:t>В очакване на новия дом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992562"/>
            <a:ext cx="3819525" cy="1893887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Но още е рано,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имаме време,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преди да пораснем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 ние големи.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78" y="1891454"/>
            <a:ext cx="4297347" cy="2863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560855"/>
            <a:ext cx="3714750" cy="2474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25" y="3483482"/>
            <a:ext cx="4078487" cy="27172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982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000">
        <p:checker/>
      </p:transition>
    </mc:Choice>
    <mc:Fallback>
      <p:transition spd="slow" advClick="0" advTm="1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0050" y="333375"/>
            <a:ext cx="7981950" cy="582612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Comic Sans MS" panose="030F0702030302020204" pitchFamily="66" charset="0"/>
              </a:rPr>
              <a:t>В очакване на новия дом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2899" y="4333876"/>
            <a:ext cx="3971925" cy="2171700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Тук ще намерим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игри и подслон.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Градината детска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е наш втори дом.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49" y="1552035"/>
            <a:ext cx="3220701" cy="2145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1251015"/>
            <a:ext cx="4124325" cy="2747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0" y="3751028"/>
            <a:ext cx="4467225" cy="2976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72525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000">
        <p:checker/>
      </p:transition>
    </mc:Choice>
    <mc:Fallback>
      <p:transition spd="slow" advClick="0" advTm="1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0" y="74613"/>
            <a:ext cx="5895976" cy="1201737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Благодарим!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25" y="1924050"/>
            <a:ext cx="4267200" cy="32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76350"/>
            <a:ext cx="4267200" cy="32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25" y="3419474"/>
            <a:ext cx="5740400" cy="3228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559" y="370849"/>
            <a:ext cx="1772066" cy="2505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236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warp dir="in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289" y="964422"/>
            <a:ext cx="2198860" cy="16491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2239" y="53473"/>
            <a:ext cx="5607050" cy="1201737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Благодарим!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89" y="269367"/>
            <a:ext cx="4175760" cy="33009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672" y="1507203"/>
            <a:ext cx="4528185" cy="3752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695" y="4185770"/>
            <a:ext cx="3488944" cy="26167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757" y="2709814"/>
            <a:ext cx="3263900" cy="2447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616" y="3414417"/>
            <a:ext cx="3927570" cy="26167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89" y="4185770"/>
            <a:ext cx="1772066" cy="2505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2838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warp dir="in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875" y="550863"/>
            <a:ext cx="4638675" cy="1068387"/>
          </a:xfrm>
        </p:spPr>
        <p:txBody>
          <a:bodyPr>
            <a:normAutofit/>
          </a:bodyPr>
          <a:lstStyle/>
          <a:p>
            <a:r>
              <a:rPr lang="bg-BG" sz="4400" dirty="0" smtClean="0">
                <a:latin typeface="Comic Sans MS" panose="030F0702030302020204" pitchFamily="66" charset="0"/>
              </a:rPr>
              <a:t>Преди ремонта</a:t>
            </a:r>
            <a:endParaRPr lang="bg-BG" sz="44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875" y="2152650"/>
            <a:ext cx="4638675" cy="3895724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Детска градина „Слънце“ е открита през 1964 година. 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През годините е имало много промени. 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Днес детската градина функционира с 12 групи в 5 сгради.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0" y="1047749"/>
            <a:ext cx="6667500" cy="5000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5074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5000">
        <p:push dir="u"/>
      </p:transition>
    </mc:Choice>
    <mc:Fallback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3345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" y="4668838"/>
            <a:ext cx="5638800" cy="2074862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На карнавала на мечтите: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вълшебство, прелест, красота...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От радост сияят душите,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там всичко блести в светлина.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272" y="1357693"/>
            <a:ext cx="4279900" cy="3209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96" y="3762375"/>
            <a:ext cx="3975100" cy="2981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41" y="1042987"/>
            <a:ext cx="4421717" cy="3316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149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000">
        <p14:flip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1173163"/>
            <a:ext cx="9144000" cy="1655762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Тук детето се чувства щастливо, разбирано и подкрепяно.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0965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74" y="1759458"/>
            <a:ext cx="5370576" cy="35821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003472"/>
            <a:ext cx="4505325" cy="30050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948" y="4301458"/>
            <a:ext cx="3608451" cy="24068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96" y="4626483"/>
            <a:ext cx="3121152" cy="20817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14741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38250"/>
            <a:ext cx="4391025" cy="1895476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Елате при нас: 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Незабравими са игрите, песните и танците в групата.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906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2892932"/>
            <a:ext cx="5314950" cy="35410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0" y="1607925"/>
            <a:ext cx="4743450" cy="3160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41059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279" y="4697413"/>
            <a:ext cx="4695825" cy="2160587"/>
          </a:xfrm>
        </p:spPr>
        <p:txBody>
          <a:bodyPr>
            <a:normAutofit fontScale="92500" lnSpcReduction="20000"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Приятелство в детската градина:	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Приятелство мое, какво си?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На двора безгрижна игра?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Общ път под крачетата боси,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в ливадите глъчка събрал?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47725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447" y="1019175"/>
            <a:ext cx="4301727" cy="5735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79" y="1019175"/>
            <a:ext cx="3581400" cy="2686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881" y="1310479"/>
            <a:ext cx="4196293" cy="31472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5139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9574" y="2754312"/>
            <a:ext cx="11610976" cy="2903537"/>
          </a:xfrm>
        </p:spPr>
        <p:txBody>
          <a:bodyPr>
            <a:normAutofit/>
          </a:bodyPr>
          <a:lstStyle/>
          <a:p>
            <a:pPr algn="r"/>
            <a:r>
              <a:rPr lang="bg-BG" dirty="0" smtClean="0">
                <a:latin typeface="Comic Sans MS" panose="030F0702030302020204" pitchFamily="66" charset="0"/>
              </a:rPr>
              <a:t>Ние сме: здрави, бързи, смели </a:t>
            </a:r>
          </a:p>
          <a:p>
            <a:pPr algn="l"/>
            <a:endParaRPr lang="bg-BG" dirty="0" smtClean="0">
              <a:latin typeface="Comic Sans MS" panose="030F0702030302020204" pitchFamily="66" charset="0"/>
            </a:endParaRPr>
          </a:p>
          <a:p>
            <a:pPr algn="l"/>
            <a:endParaRPr lang="bg-BG" dirty="0" smtClean="0">
              <a:latin typeface="Comic Sans MS" panose="030F0702030302020204" pitchFamily="66" charset="0"/>
            </a:endParaRPr>
          </a:p>
          <a:p>
            <a:pPr algn="l"/>
            <a:endParaRPr lang="bg-BG" dirty="0">
              <a:latin typeface="Comic Sans MS" panose="030F0702030302020204" pitchFamily="66" charset="0"/>
            </a:endParaRPr>
          </a:p>
          <a:p>
            <a:pPr algn="l"/>
            <a:r>
              <a:rPr lang="bg-BG" dirty="0" smtClean="0">
                <a:latin typeface="Comic Sans MS" panose="030F0702030302020204" pitchFamily="66" charset="0"/>
              </a:rPr>
              <a:t>растем и се учим здрави, бързи и смели.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8763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945" y="3505200"/>
            <a:ext cx="4807605" cy="3203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4" y="1283461"/>
            <a:ext cx="4415313" cy="294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526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1087438"/>
            <a:ext cx="9144000" cy="1655762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Учим: букви, цифри и книжки.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-76200" y="1"/>
            <a:ext cx="12268200" cy="89535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808" y="2540508"/>
            <a:ext cx="4292934" cy="28601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677" y="3829050"/>
            <a:ext cx="4135673" cy="2755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" y="1692783"/>
            <a:ext cx="3935523" cy="26220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674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373813"/>
            <a:ext cx="9144000" cy="788987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Весело играем, чудни приказчици знаем 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90575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218" y="1076326"/>
            <a:ext cx="3809999" cy="2857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1" y="3144838"/>
            <a:ext cx="4076700" cy="3057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1" y="790575"/>
            <a:ext cx="4182533" cy="23526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350" y="3057525"/>
            <a:ext cx="4305300" cy="3228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938212"/>
            <a:ext cx="3771900" cy="2828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1619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10">
        <p14:prism/>
      </p:transition>
    </mc:Choice>
    <mc:Fallback>
      <p:transition spd="slow" advClick="0" advTm="100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973763"/>
            <a:ext cx="9144000" cy="788987"/>
          </a:xfrm>
        </p:spPr>
        <p:txBody>
          <a:bodyPr>
            <a:normAutofit fontScale="92500" lnSpcReduction="10000"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Есента посрещаме в новия дом: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Жълто, оранжево, кафяво.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90575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Детска градина „ Слънце“ – слънчев дом на всяко дете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49" y="1367265"/>
            <a:ext cx="5495926" cy="3661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835533"/>
            <a:ext cx="5343525" cy="3560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02">
            <a:off x="2930992" y="1783863"/>
            <a:ext cx="6227891" cy="41493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7671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Click="0" advTm="10000">
        <p15:prstTrans prst="origami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026" y="3743325"/>
            <a:ext cx="4476750" cy="29337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omic Sans MS" panose="030F0702030302020204" pitchFamily="66" charset="0"/>
              </a:rPr>
              <a:t>„ Тук в тази сграда ний живяхме</a:t>
            </a:r>
            <a:r>
              <a:rPr lang="en-US" sz="3200" dirty="0" smtClean="0">
                <a:latin typeface="Comic Sans MS" panose="030F0702030302020204" pitchFamily="66" charset="0"/>
              </a:rPr>
              <a:t>.</a:t>
            </a:r>
            <a:r>
              <a:rPr lang="bg-BG" sz="3200" dirty="0" smtClean="0">
                <a:latin typeface="Comic Sans MS" panose="030F0702030302020204" pitchFamily="66" charset="0"/>
              </a:rPr>
              <a:t/>
            </a:r>
            <a:br>
              <a:rPr lang="bg-BG" sz="3200" dirty="0" smtClean="0">
                <a:latin typeface="Comic Sans MS" panose="030F0702030302020204" pitchFamily="66" charset="0"/>
              </a:rPr>
            </a:br>
            <a:r>
              <a:rPr lang="bg-BG" sz="3200" dirty="0" smtClean="0">
                <a:latin typeface="Comic Sans MS" panose="030F0702030302020204" pitchFamily="66" charset="0"/>
              </a:rPr>
              <a:t>Играхме, учихме и пяхме</a:t>
            </a:r>
            <a:r>
              <a:rPr lang="en-US" sz="3200" dirty="0" smtClean="0">
                <a:latin typeface="Comic Sans MS" panose="030F0702030302020204" pitchFamily="66" charset="0"/>
              </a:rPr>
              <a:t>.</a:t>
            </a:r>
            <a:r>
              <a:rPr lang="bg-BG" sz="3200" dirty="0" smtClean="0">
                <a:latin typeface="Comic Sans MS" panose="030F0702030302020204" pitchFamily="66" charset="0"/>
              </a:rPr>
              <a:t/>
            </a:r>
            <a:br>
              <a:rPr lang="bg-BG" sz="3200" dirty="0" smtClean="0">
                <a:latin typeface="Comic Sans MS" panose="030F0702030302020204" pitchFamily="66" charset="0"/>
              </a:rPr>
            </a:br>
            <a:r>
              <a:rPr lang="bg-BG" sz="3200" dirty="0" smtClean="0">
                <a:latin typeface="Comic Sans MS" panose="030F0702030302020204" pitchFamily="66" charset="0"/>
              </a:rPr>
              <a:t>И за по – добър уют тайно си мечтахме.</a:t>
            </a:r>
            <a:endParaRPr lang="bg-BG" sz="3200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976" y="2438400"/>
            <a:ext cx="32004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2860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6" y="276225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5" y="83820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6" y="3476625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1025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6000">
        <p:randomBar dir="vert"/>
      </p:transition>
    </mc:Choice>
    <mc:Fallback>
      <p:transition spd="slow" advClick="0" advTm="6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675" y="103188"/>
            <a:ext cx="5600700" cy="1011237"/>
          </a:xfrm>
        </p:spPr>
        <p:txBody>
          <a:bodyPr>
            <a:normAutofit/>
          </a:bodyPr>
          <a:lstStyle/>
          <a:p>
            <a:r>
              <a:rPr lang="bg-BG" sz="4400" dirty="0" smtClean="0">
                <a:latin typeface="Comic Sans MS" panose="030F0702030302020204" pitchFamily="66" charset="0"/>
              </a:rPr>
              <a:t>Промяната</a:t>
            </a:r>
            <a:endParaRPr lang="bg-BG" sz="44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775" y="1316038"/>
            <a:ext cx="9144000" cy="1046162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За да стане мечтата ни реалност ни помогнаха </a:t>
            </a:r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bg-BG" dirty="0" smtClean="0">
                <a:latin typeface="Comic Sans MS" panose="030F0702030302020204" pitchFamily="66" charset="0"/>
              </a:rPr>
              <a:t>Община Кюстендил и фирма „ Булплан Инвест”  ООД. 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867" y="2362200"/>
            <a:ext cx="3200400" cy="4267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3" y="2362200"/>
            <a:ext cx="3200400" cy="4267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203" y="3429000"/>
            <a:ext cx="4267200" cy="32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679" y="381158"/>
            <a:ext cx="1852346" cy="261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37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10000">
        <p:pull/>
      </p:transition>
    </mc:Choice>
    <mc:Fallback>
      <p:transition spd="slow" advClick="0" advTm="10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3500" y="715963"/>
            <a:ext cx="7143750" cy="1655762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През лятото на 2017 г. се извърши основен ремонт на сградата на ДГ " Слънце", намираща се на ул. " Цар Симеон".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2371725"/>
            <a:ext cx="3200400" cy="426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438525"/>
            <a:ext cx="4267200" cy="32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75" y="2371725"/>
            <a:ext cx="3200400" cy="426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583" y="715963"/>
            <a:ext cx="2423783" cy="2661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020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10000">
        <p:pull/>
      </p:transition>
    </mc:Choice>
    <mc:Fallback>
      <p:transition spd="slow" advClick="0" advTm="10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801687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1" y="1143000"/>
            <a:ext cx="3829050" cy="1647825"/>
          </a:xfrm>
        </p:spPr>
        <p:txBody>
          <a:bodyPr/>
          <a:lstStyle/>
          <a:p>
            <a:r>
              <a:rPr lang="bg-BG" dirty="0" smtClean="0">
                <a:latin typeface="Comic Sans MS" panose="030F0702030302020204" pitchFamily="66" charset="0"/>
              </a:rPr>
              <a:t>Участници – строители, родители, деца и персонал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1" y="2855913"/>
            <a:ext cx="426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151" y="1295400"/>
            <a:ext cx="32004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0" y="3429000"/>
            <a:ext cx="426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09058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10000">
        <p15:prstTrans prst="curtains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801687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" y="1143000"/>
            <a:ext cx="4229099" cy="1647825"/>
          </a:xfrm>
        </p:spPr>
        <p:txBody>
          <a:bodyPr>
            <a:normAutofit lnSpcReduction="10000"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Майстори строители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трудиха се без умора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за да грейне градината ни нова.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425" y="2409825"/>
            <a:ext cx="32004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725" y="1704975"/>
            <a:ext cx="426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2790825"/>
            <a:ext cx="426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6675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10000">
        <p:cover/>
      </p:transition>
    </mc:Choice>
    <mc:Fallback>
      <p:transition spd="slow" advClick="0" advTm="10000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801687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429125"/>
            <a:ext cx="4972049" cy="2343150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Те работиха с мерак, няма как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затова са всепризнати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майстори в своите занаяти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 от всички предпочитани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уважавани и почитани.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1000918"/>
            <a:ext cx="6096000" cy="322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775" y="1905000"/>
            <a:ext cx="60960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9130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10000">
        <p15:prstTrans prst="curtains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76" y="4519607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65" y="3776661"/>
            <a:ext cx="2238375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91450" cy="801687"/>
          </a:xfrm>
        </p:spPr>
        <p:txBody>
          <a:bodyPr>
            <a:normAutofit/>
          </a:bodyPr>
          <a:lstStyle/>
          <a:p>
            <a:r>
              <a:rPr lang="bg-BG" sz="4000" dirty="0" smtClean="0">
                <a:latin typeface="Comic Sans MS" panose="030F0702030302020204" pitchFamily="66" charset="0"/>
              </a:rPr>
              <a:t>Реконструкция и обновяване</a:t>
            </a:r>
            <a:endParaRPr lang="bg-BG" sz="40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8681" y="1152524"/>
            <a:ext cx="3693319" cy="2800351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Comic Sans MS" panose="030F0702030302020204" pitchFamily="66" charset="0"/>
              </a:rPr>
              <a:t>Помогнаха и нашите родители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И заедно с любимите строители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Трудиха се от зори</a:t>
            </a:r>
          </a:p>
          <a:p>
            <a:r>
              <a:rPr lang="bg-BG" dirty="0" smtClean="0">
                <a:latin typeface="Comic Sans MS" panose="030F0702030302020204" pitchFamily="66" charset="0"/>
              </a:rPr>
              <a:t>За децата ни добри.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930" y="3776660"/>
            <a:ext cx="2238375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8" y="3776660"/>
            <a:ext cx="2238375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898" y="1228725"/>
            <a:ext cx="2981325" cy="2238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247" y="3739747"/>
            <a:ext cx="2238375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62" y="1662112"/>
            <a:ext cx="2238375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" y="971550"/>
            <a:ext cx="2238375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563" y="3776660"/>
            <a:ext cx="2238375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2684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10000">
        <p15:prstTrans prst="curtains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555</Words>
  <Application>Microsoft Office PowerPoint</Application>
  <PresentationFormat>Widescreen</PresentationFormat>
  <Paragraphs>96</Paragraphs>
  <Slides>27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Office Theme</vt:lpstr>
      <vt:lpstr>Детска градина „Слънце“</vt:lpstr>
      <vt:lpstr>Преди ремонта</vt:lpstr>
      <vt:lpstr>„ Тук в тази сграда ний живяхме. Играхме, учихме и пяхме. И за по – добър уют тайно си мечтахме.</vt:lpstr>
      <vt:lpstr>Промяната</vt:lpstr>
      <vt:lpstr>PowerPoint Presentation</vt:lpstr>
      <vt:lpstr>Реконструкция и обновяване</vt:lpstr>
      <vt:lpstr>Реконструкция и обновяване</vt:lpstr>
      <vt:lpstr>Реконструкция и обновяване</vt:lpstr>
      <vt:lpstr>Реконструкция и обновяване</vt:lpstr>
      <vt:lpstr>Реконструкция и обновяване</vt:lpstr>
      <vt:lpstr>Реконструкция и обновяване</vt:lpstr>
      <vt:lpstr>Реконструкция и обновяване</vt:lpstr>
      <vt:lpstr>Реконструкция и обновяване</vt:lpstr>
      <vt:lpstr>В очакване на новия дом</vt:lpstr>
      <vt:lpstr>В очакване на новия дом</vt:lpstr>
      <vt:lpstr>В очакване на новия дом</vt:lpstr>
      <vt:lpstr>В очакване на новия дом</vt:lpstr>
      <vt:lpstr>Благодарим!</vt:lpstr>
      <vt:lpstr>Благодарим!</vt:lpstr>
      <vt:lpstr>Детска градина „ Слънце“ – слънчев дом на всяко дете</vt:lpstr>
      <vt:lpstr>Детска градина „ Слънце“ – слънчев дом на всяко дете</vt:lpstr>
      <vt:lpstr>Детска градина „ Слънце“ – слънчев дом на всяко дете</vt:lpstr>
      <vt:lpstr>Детска градина „ Слънце“ – слънчев дом на всяко дете</vt:lpstr>
      <vt:lpstr>Детска градина „ Слънце“ – слънчев дом на всяко дете</vt:lpstr>
      <vt:lpstr>Детска градина „ Слънце“ – слънчев дом на всяко дете</vt:lpstr>
      <vt:lpstr>Детска градина „ Слънце“ – слънчев дом на всяко дете</vt:lpstr>
      <vt:lpstr>Детска градина „ Слънце“ – слънчев дом на всяко дете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Детска градина „Слънце“</dc:title>
  <dc:creator>KS</dc:creator>
  <cp:lastModifiedBy>KS</cp:lastModifiedBy>
  <cp:revision>45</cp:revision>
  <dcterms:created xsi:type="dcterms:W3CDTF">2017-10-27T06:23:04Z</dcterms:created>
  <dcterms:modified xsi:type="dcterms:W3CDTF">2017-10-28T12:06:35Z</dcterms:modified>
</cp:coreProperties>
</file>